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1B13A-2665-318D-F4FC-013E9ABD43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53863F-665F-96D9-9718-5A185A355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A6CA0-27D9-F517-7175-CFE47143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07F44-5E6C-CB1F-E30E-DCB3D5769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765F2-345E-B7D3-3C6D-C3FCDD1A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30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2DBB2-D758-0849-568F-AF89B24E9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1F5A1-E417-A8DC-F801-504909E85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2DD55-D1BC-4A52-F268-8ADC9857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30191-FDDF-925D-7112-7F34819FD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116B9-29D9-30E9-13BB-173D0190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40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D0573-BE74-3BE4-5F4E-F43332FC4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2F040-9BCF-1C8B-227A-37EBA53B5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0B715-15FB-2708-CC69-EEAC30BD9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FA5BA-8D01-D0B2-70A9-DD0898006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C8C2-37DD-0D86-A9AE-70AFBC665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17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BDB7-9122-DCCE-9EFE-5B8547B8E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D4691-FA90-00A8-A590-DDF4DA8FA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8C258F-BE21-BDA2-250A-966DE2E68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55161-02D8-F108-D6F8-BE6D6411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79B33-5FE1-F89B-5F31-19AE54AD1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A3E1E-928E-7198-5B79-47FFEAF1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2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BDD9B-5077-5FEA-C0F7-11165E0CA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8A42F-7C30-6175-669B-5FAB46E67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A8901C-7BDF-C61B-24E4-86367FB03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EDF50E-4EE5-4AB9-3E3D-3FDC523FC8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BFCF2C-606A-8F84-B2B9-8EA51C4045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085A0A-5CBD-1F06-BF47-9DFC5B76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501503-D920-3815-CC17-C8A98E321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B87E09-6AAF-F910-A799-A671B246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64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9D986-2F3F-F068-8275-86136020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1EE64A-4575-9C0A-5AD8-D5D56F51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E9232-BAC0-A43F-BE46-9A1054410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6D69F-745E-F65B-0465-1F83BEACA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34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6A0F09-007A-3116-8A97-7B445C4B6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E47DE7-66E2-5419-5E75-7DC8D994E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DC087-F352-54A8-9665-DC75AFE8D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8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E8D91-39B3-E5D9-C42A-72AF540E0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3BF52-183A-4743-53BD-2BD54CE46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0AAB4-CA0F-2704-D222-D81E399C1E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F75263-1F12-BDF0-B2A0-33C431C72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ED6A2-3DAB-B667-868F-CDA1C187F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4979-CD83-2EAB-7C41-F4BB28237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23688-E488-8350-0760-12BDE4E38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A0F7DC-E25F-A4C5-0D2B-FF47CBAF9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6EF7D-5D84-910C-A2C3-93D1C51F6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6D9A1-1D77-56CE-3737-BDCD0EA82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C68B78-04C8-9B1A-FEE2-874378AE9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49485-579B-4571-FFE4-006FC2CA3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29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931E9-4D9C-19CB-2318-99786B581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9C491-3F91-235C-2872-39F7B63CE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183EB-92E9-5D6E-5B6F-32D1BBCD1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F343C-1AB5-BC34-22AB-1E8C6BC29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38373-3FBD-4CBD-826D-827E55DFC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20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6A8152-F52A-285B-C5C0-B3AB45176A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66B997-4055-9582-17BB-5A0865963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0E432-C749-9F80-0AC6-D6FFC3204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AB342-F06E-7123-AE7F-5FB6ADC4A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9E659-8113-F092-3446-93C9BB351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41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635C1C-2B79-0114-379A-320387656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FB248E-DDF7-44FE-7E06-77226E37E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7668E-C8D3-3870-611C-F14F2284D3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6AD90-FFFD-48E4-8CB1-2C760E8CDBE9}" type="datetimeFigureOut">
              <a:rPr lang="en-US" smtClean="0"/>
              <a:t>12/1/2022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217E4-2110-9AD9-E5E2-13894308B3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CCA15-3394-04BB-C2F2-14E1EB346E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CB714-89F3-4EF8-A71D-75461C4619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5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8F9FF-A6F1-1163-8993-39FCE07352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07E30E-7D8C-6B55-C16B-7A07364128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50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Parrie</dc:creator>
  <cp:lastModifiedBy>Joe Parrie</cp:lastModifiedBy>
  <cp:revision>1</cp:revision>
  <dcterms:created xsi:type="dcterms:W3CDTF">2022-12-02T02:46:07Z</dcterms:created>
  <dcterms:modified xsi:type="dcterms:W3CDTF">2022-12-02T02:46:28Z</dcterms:modified>
</cp:coreProperties>
</file>