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3"/>
  </p:notesMasterIdLst>
  <p:sldIdLst>
    <p:sldId id="260" r:id="rId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16" autoAdjust="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95945-28BE-4929-9E91-68DC39C8088C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007A2-0C2B-4580-920B-027C4A301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88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317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473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720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1485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37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602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598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287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177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31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014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02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61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69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672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401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220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901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79C34-D9E2-4E95-B17F-7971185C8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Vs. Departmental Time Entry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AC3A940-A502-42B2-9120-5B5925144685}"/>
              </a:ext>
            </a:extLst>
          </p:cNvPr>
          <p:cNvSpPr/>
          <p:nvPr/>
        </p:nvSpPr>
        <p:spPr>
          <a:xfrm>
            <a:off x="680319" y="2336873"/>
            <a:ext cx="3866743" cy="69207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Web Time Entry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4ED628-8618-4488-B579-063C9B499C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322" y="3073197"/>
            <a:ext cx="4082871" cy="3294352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sz="1900" dirty="0"/>
              <a:t>Entered via myNSU by the Employee.</a:t>
            </a:r>
          </a:p>
          <a:p>
            <a:pPr marL="0" lvl="0" indent="0">
              <a:buNone/>
            </a:pPr>
            <a:r>
              <a:rPr lang="en-US" sz="1900" dirty="0"/>
              <a:t>This includes the following employee types:</a:t>
            </a:r>
          </a:p>
          <a:p>
            <a:pPr marL="457200" lvl="1"/>
            <a:r>
              <a:rPr lang="en-US" sz="1900" dirty="0"/>
              <a:t>Non-Exempt</a:t>
            </a:r>
          </a:p>
          <a:p>
            <a:pPr marL="914400" lvl="2"/>
            <a:r>
              <a:rPr lang="en-US" sz="1700" dirty="0"/>
              <a:t>Classified (CL)</a:t>
            </a:r>
          </a:p>
          <a:p>
            <a:pPr marL="914400" lvl="2"/>
            <a:r>
              <a:rPr lang="en-US" sz="1700" dirty="0"/>
              <a:t>Unclassified Non-Exempt (UN)</a:t>
            </a:r>
          </a:p>
          <a:p>
            <a:pPr marL="914400" lvl="2"/>
            <a:r>
              <a:rPr lang="en-US" sz="1800" dirty="0"/>
              <a:t>Police Department (PD)</a:t>
            </a:r>
          </a:p>
          <a:p>
            <a:pPr marL="457200" lvl="1"/>
            <a:r>
              <a:rPr lang="en-US" sz="1900" dirty="0"/>
              <a:t>Exempt</a:t>
            </a:r>
          </a:p>
          <a:p>
            <a:pPr marL="914400" lvl="2"/>
            <a:r>
              <a:rPr lang="en-US" sz="1700" dirty="0"/>
              <a:t>Unclassified Exempt (UE)</a:t>
            </a:r>
          </a:p>
          <a:p>
            <a:pPr marL="914400" lvl="2"/>
            <a:r>
              <a:rPr lang="en-US" sz="1700" dirty="0"/>
              <a:t>Faculty (FA, FN, FS, FT, NN, TM)</a:t>
            </a:r>
          </a:p>
          <a:p>
            <a:pPr marL="914400" lvl="2"/>
            <a:r>
              <a:rPr lang="en-US" sz="1600" dirty="0"/>
              <a:t>Graduate Assistants (GA)</a:t>
            </a:r>
          </a:p>
          <a:p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CB44DDD-DF97-4EC6-8967-A98AEFE99360}"/>
              </a:ext>
            </a:extLst>
          </p:cNvPr>
          <p:cNvSpPr/>
          <p:nvPr/>
        </p:nvSpPr>
        <p:spPr>
          <a:xfrm>
            <a:off x="5077012" y="2292624"/>
            <a:ext cx="820475" cy="7805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VS.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1757032-6AE4-4882-BD44-807446E17510}"/>
              </a:ext>
            </a:extLst>
          </p:cNvPr>
          <p:cNvSpPr/>
          <p:nvPr/>
        </p:nvSpPr>
        <p:spPr>
          <a:xfrm>
            <a:off x="6426270" y="2336873"/>
            <a:ext cx="3867912" cy="69207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Departmental Time Entry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10C65A0-3C69-4052-BC23-1A10E6F9D1B6}"/>
              </a:ext>
            </a:extLst>
          </p:cNvPr>
          <p:cNvSpPr txBox="1">
            <a:spLocks/>
          </p:cNvSpPr>
          <p:nvPr/>
        </p:nvSpPr>
        <p:spPr>
          <a:xfrm>
            <a:off x="6426273" y="3073197"/>
            <a:ext cx="4087368" cy="3293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800" dirty="0"/>
              <a:t>Entered via PHATIME by the Departmental Timekeeper.</a:t>
            </a:r>
          </a:p>
          <a:p>
            <a:pPr marL="0" lvl="0" indent="0">
              <a:buNone/>
            </a:pPr>
            <a:r>
              <a:rPr lang="en-US" sz="1800" dirty="0"/>
              <a:t>This includes the following employee types:</a:t>
            </a:r>
          </a:p>
          <a:p>
            <a:pPr marL="457200" lvl="1"/>
            <a:r>
              <a:rPr lang="en-US" sz="1800" dirty="0"/>
              <a:t>Students (ST)</a:t>
            </a:r>
          </a:p>
          <a:p>
            <a:pPr marL="457200" lvl="1"/>
            <a:r>
              <a:rPr lang="en-US" sz="1800" dirty="0"/>
              <a:t>Wages of Labor (WG)</a:t>
            </a:r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9E1B3C-EB10-4F6F-889B-26EDAE64E0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350" y="136750"/>
            <a:ext cx="2570592" cy="365125"/>
          </a:xfrm>
        </p:spPr>
        <p:txBody>
          <a:bodyPr/>
          <a:lstStyle/>
          <a:p>
            <a:r>
              <a:rPr lang="en-US" dirty="0"/>
              <a:t>Rev. 2/21</a:t>
            </a:r>
          </a:p>
        </p:txBody>
      </p:sp>
    </p:spTree>
    <p:extLst>
      <p:ext uri="{BB962C8B-B14F-4D97-AF65-F5344CB8AC3E}">
        <p14:creationId xmlns:p14="http://schemas.microsoft.com/office/powerpoint/2010/main" val="1093294054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96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Berlin</vt:lpstr>
      <vt:lpstr>Web Vs. Departmental Time Entry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vs Departmental Time Entry</dc:title>
  <dc:creator>Christi Sarpy</dc:creator>
  <cp:keywords>Time Entry</cp:keywords>
  <cp:lastModifiedBy>Christi Sarpy</cp:lastModifiedBy>
  <cp:revision>33</cp:revision>
  <cp:lastPrinted>2020-09-10T20:52:52Z</cp:lastPrinted>
  <dcterms:created xsi:type="dcterms:W3CDTF">2020-04-09T17:46:26Z</dcterms:created>
  <dcterms:modified xsi:type="dcterms:W3CDTF">2026-03-09T15:32:13Z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