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4"/>
    <p:sldMasterId id="2147483692" r:id="rId5"/>
  </p:sldMasterIdLst>
  <p:notesMasterIdLst>
    <p:notesMasterId r:id="rId31"/>
  </p:notesMasterIdLst>
  <p:handoutMasterIdLst>
    <p:handoutMasterId r:id="rId32"/>
  </p:handoutMasterIdLst>
  <p:sldIdLst>
    <p:sldId id="289" r:id="rId6"/>
    <p:sldId id="288" r:id="rId7"/>
    <p:sldId id="320" r:id="rId8"/>
    <p:sldId id="276" r:id="rId9"/>
    <p:sldId id="261" r:id="rId10"/>
    <p:sldId id="264" r:id="rId11"/>
    <p:sldId id="257" r:id="rId12"/>
    <p:sldId id="265" r:id="rId13"/>
    <p:sldId id="263" r:id="rId14"/>
    <p:sldId id="268" r:id="rId15"/>
    <p:sldId id="266" r:id="rId16"/>
    <p:sldId id="321" r:id="rId17"/>
    <p:sldId id="322" r:id="rId18"/>
    <p:sldId id="324" r:id="rId19"/>
    <p:sldId id="323" r:id="rId20"/>
    <p:sldId id="326" r:id="rId21"/>
    <p:sldId id="325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Relationship Id="rId5" Type="http://schemas.openxmlformats.org/officeDocument/2006/relationships/image" Target="../media/image33.svg"/><Relationship Id="rId4" Type="http://schemas.openxmlformats.org/officeDocument/2006/relationships/image" Target="../media/image12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svg"/><Relationship Id="rId1" Type="http://schemas.openxmlformats.org/officeDocument/2006/relationships/image" Target="../media/image34.sv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svg"/><Relationship Id="rId1" Type="http://schemas.openxmlformats.org/officeDocument/2006/relationships/image" Target="../media/image39.sv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image" Target="../media/image42.svg"/><Relationship Id="rId6" Type="http://schemas.openxmlformats.org/officeDocument/2006/relationships/image" Target="../media/image47.svg"/><Relationship Id="rId5" Type="http://schemas.openxmlformats.org/officeDocument/2006/relationships/image" Target="../media/image46.svg"/><Relationship Id="rId4" Type="http://schemas.openxmlformats.org/officeDocument/2006/relationships/image" Target="../media/image4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4" Type="http://schemas.openxmlformats.org/officeDocument/2006/relationships/image" Target="../media/image18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Relationship Id="rId6" Type="http://schemas.openxmlformats.org/officeDocument/2006/relationships/image" Target="../media/image23.svg"/><Relationship Id="rId5" Type="http://schemas.openxmlformats.org/officeDocument/2006/relationships/image" Target="../media/image9.svg"/><Relationship Id="rId4" Type="http://schemas.openxmlformats.org/officeDocument/2006/relationships/image" Target="../media/image22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svg"/><Relationship Id="rId1" Type="http://schemas.openxmlformats.org/officeDocument/2006/relationships/image" Target="../media/image30.svg"/><Relationship Id="rId5" Type="http://schemas.openxmlformats.org/officeDocument/2006/relationships/image" Target="../media/image33.svg"/><Relationship Id="rId4" Type="http://schemas.openxmlformats.org/officeDocument/2006/relationships/image" Target="../media/image12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svg"/><Relationship Id="rId1" Type="http://schemas.openxmlformats.org/officeDocument/2006/relationships/image" Target="../media/image34.sv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svg"/><Relationship Id="rId1" Type="http://schemas.openxmlformats.org/officeDocument/2006/relationships/image" Target="../media/image39.sv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image" Target="../media/image42.svg"/><Relationship Id="rId6" Type="http://schemas.openxmlformats.org/officeDocument/2006/relationships/image" Target="../media/image47.svg"/><Relationship Id="rId5" Type="http://schemas.openxmlformats.org/officeDocument/2006/relationships/image" Target="../media/image46.svg"/><Relationship Id="rId4" Type="http://schemas.openxmlformats.org/officeDocument/2006/relationships/image" Target="../media/image4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Relationship Id="rId4" Type="http://schemas.openxmlformats.org/officeDocument/2006/relationships/image" Target="../media/image18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Relationship Id="rId6" Type="http://schemas.openxmlformats.org/officeDocument/2006/relationships/image" Target="../media/image23.svg"/><Relationship Id="rId5" Type="http://schemas.openxmlformats.org/officeDocument/2006/relationships/image" Target="../media/image9.svg"/><Relationship Id="rId4" Type="http://schemas.openxmlformats.org/officeDocument/2006/relationships/image" Target="../media/image22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6">
        <a:alpha val="0"/>
      </a:schemeClr>
    </dgm:fillClrLst>
    <dgm:linClrLst meth="repeat">
      <a:schemeClr val="accent6">
        <a:alpha val="0"/>
      </a:schemeClr>
    </dgm:linClrLst>
    <dgm:effectClrLst/>
    <dgm:txLinClrLst/>
    <dgm:txFillClrLst meth="repeat">
      <a:schemeClr val="accent6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6650CF-202E-4066-BEF9-24D284D3452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7EF85F0-90CF-44E6-94DB-9C6351D4B4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Introduction</a:t>
          </a:r>
        </a:p>
      </dgm:t>
    </dgm:pt>
    <dgm:pt modelId="{F8A3F106-FF36-4C55-AC03-BD8973E4E1E5}" type="parTrans" cxnId="{04205D76-E686-415B-93FD-31E3A29D245E}">
      <dgm:prSet/>
      <dgm:spPr/>
      <dgm:t>
        <a:bodyPr/>
        <a:lstStyle/>
        <a:p>
          <a:endParaRPr lang="en-US"/>
        </a:p>
      </dgm:t>
    </dgm:pt>
    <dgm:pt modelId="{F31BC02A-0AAF-4D52-B30B-BF6502E93AC3}" type="sibTrans" cxnId="{04205D76-E686-415B-93FD-31E3A29D245E}">
      <dgm:prSet/>
      <dgm:spPr/>
      <dgm:t>
        <a:bodyPr/>
        <a:lstStyle/>
        <a:p>
          <a:endParaRPr lang="en-US"/>
        </a:p>
      </dgm:t>
    </dgm:pt>
    <dgm:pt modelId="{B24AC12A-661B-4016-83B2-8775592A58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Forms	</a:t>
          </a:r>
        </a:p>
      </dgm:t>
    </dgm:pt>
    <dgm:pt modelId="{6A63752C-4FA6-4C3B-A601-F3A785DFCB0C}" type="parTrans" cxnId="{FE3957B3-8154-4E15-93AD-8E1804775E1A}">
      <dgm:prSet/>
      <dgm:spPr/>
      <dgm:t>
        <a:bodyPr/>
        <a:lstStyle/>
        <a:p>
          <a:endParaRPr lang="en-US"/>
        </a:p>
      </dgm:t>
    </dgm:pt>
    <dgm:pt modelId="{91F07FE7-7606-4FE6-8D3B-2DD05B4CAA4F}" type="sibTrans" cxnId="{FE3957B3-8154-4E15-93AD-8E1804775E1A}">
      <dgm:prSet/>
      <dgm:spPr/>
      <dgm:t>
        <a:bodyPr/>
        <a:lstStyle/>
        <a:p>
          <a:endParaRPr lang="en-US"/>
        </a:p>
      </dgm:t>
    </dgm:pt>
    <dgm:pt modelId="{FC182237-2AD0-44AA-8549-3CF3077E31D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Small Purchases</a:t>
          </a:r>
        </a:p>
      </dgm:t>
    </dgm:pt>
    <dgm:pt modelId="{A5EFB5A0-136E-47BC-984C-C1FE1B847BA3}" type="parTrans" cxnId="{55631493-35FC-4AF2-B77A-5BCF272385B9}">
      <dgm:prSet/>
      <dgm:spPr/>
      <dgm:t>
        <a:bodyPr/>
        <a:lstStyle/>
        <a:p>
          <a:endParaRPr lang="en-US"/>
        </a:p>
      </dgm:t>
    </dgm:pt>
    <dgm:pt modelId="{B8C67015-2C16-4B57-AAEB-EBF7294E5010}" type="sibTrans" cxnId="{55631493-35FC-4AF2-B77A-5BCF272385B9}">
      <dgm:prSet/>
      <dgm:spPr/>
      <dgm:t>
        <a:bodyPr/>
        <a:lstStyle/>
        <a:p>
          <a:endParaRPr lang="en-US"/>
        </a:p>
      </dgm:t>
    </dgm:pt>
    <dgm:pt modelId="{7616F21B-4041-4BCF-8817-52C512E575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Processes		</a:t>
          </a:r>
        </a:p>
      </dgm:t>
    </dgm:pt>
    <dgm:pt modelId="{8EB68651-0C26-4BED-BDA7-DAC1D67720EE}" type="parTrans" cxnId="{54F24B2F-EAD6-47EE-B5C4-8AA7EBF78AEE}">
      <dgm:prSet/>
      <dgm:spPr/>
      <dgm:t>
        <a:bodyPr/>
        <a:lstStyle/>
        <a:p>
          <a:endParaRPr lang="en-US"/>
        </a:p>
      </dgm:t>
    </dgm:pt>
    <dgm:pt modelId="{6BBFEE9D-9236-4C00-82E2-37A90D62C325}" type="sibTrans" cxnId="{54F24B2F-EAD6-47EE-B5C4-8AA7EBF78AEE}">
      <dgm:prSet/>
      <dgm:spPr/>
      <dgm:t>
        <a:bodyPr/>
        <a:lstStyle/>
        <a:p>
          <a:endParaRPr lang="en-US"/>
        </a:p>
      </dgm:t>
    </dgm:pt>
    <dgm:pt modelId="{B8C53CAF-F378-4A31-A363-801EF07615F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Questions</a:t>
          </a:r>
        </a:p>
      </dgm:t>
    </dgm:pt>
    <dgm:pt modelId="{81170944-31C7-488E-82BF-BFC80BA45338}" type="parTrans" cxnId="{770E88FD-622E-4CE3-80C2-E33FC68AF7B5}">
      <dgm:prSet/>
      <dgm:spPr/>
      <dgm:t>
        <a:bodyPr/>
        <a:lstStyle/>
        <a:p>
          <a:endParaRPr lang="en-US"/>
        </a:p>
      </dgm:t>
    </dgm:pt>
    <dgm:pt modelId="{BA9F9DF8-F2C1-452A-9C86-5078FF270FDE}" type="sibTrans" cxnId="{770E88FD-622E-4CE3-80C2-E33FC68AF7B5}">
      <dgm:prSet/>
      <dgm:spPr/>
      <dgm:t>
        <a:bodyPr/>
        <a:lstStyle/>
        <a:p>
          <a:endParaRPr lang="en-US"/>
        </a:p>
      </dgm:t>
    </dgm:pt>
    <dgm:pt modelId="{897A29BF-EC17-41E1-B958-1CB1C3FF178F}" type="pres">
      <dgm:prSet presAssocID="{C96650CF-202E-4066-BEF9-24D284D3452D}" presName="root" presStyleCnt="0">
        <dgm:presLayoutVars>
          <dgm:dir/>
          <dgm:resizeHandles val="exact"/>
        </dgm:presLayoutVars>
      </dgm:prSet>
      <dgm:spPr/>
    </dgm:pt>
    <dgm:pt modelId="{B79005F9-43A6-4EDC-89A6-81FA4B35927A}" type="pres">
      <dgm:prSet presAssocID="{97EF85F0-90CF-44E6-94DB-9C6351D4B436}" presName="compNode" presStyleCnt="0"/>
      <dgm:spPr/>
    </dgm:pt>
    <dgm:pt modelId="{9860F0EC-815D-4A67-BD29-FC716F2D315F}" type="pres">
      <dgm:prSet presAssocID="{97EF85F0-90CF-44E6-94DB-9C6351D4B436}" presName="bgRect" presStyleLbl="bgShp" presStyleIdx="0" presStyleCnt="5"/>
      <dgm:spPr/>
    </dgm:pt>
    <dgm:pt modelId="{75B92DA6-18D9-4D7E-AAC7-E9C3E1FAA425}" type="pres">
      <dgm:prSet presAssocID="{97EF85F0-90CF-44E6-94DB-9C6351D4B436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ke"/>
        </a:ext>
      </dgm:extLst>
    </dgm:pt>
    <dgm:pt modelId="{2C3B83AD-70BC-4C0E-923C-7A8F6C8BE19A}" type="pres">
      <dgm:prSet presAssocID="{97EF85F0-90CF-44E6-94DB-9C6351D4B436}" presName="spaceRect" presStyleCnt="0"/>
      <dgm:spPr/>
    </dgm:pt>
    <dgm:pt modelId="{B40F1812-257F-45E3-802D-CD383D673A6F}" type="pres">
      <dgm:prSet presAssocID="{97EF85F0-90CF-44E6-94DB-9C6351D4B436}" presName="parTx" presStyleLbl="revTx" presStyleIdx="0" presStyleCnt="5">
        <dgm:presLayoutVars>
          <dgm:chMax val="0"/>
          <dgm:chPref val="0"/>
        </dgm:presLayoutVars>
      </dgm:prSet>
      <dgm:spPr/>
    </dgm:pt>
    <dgm:pt modelId="{1AC84E67-2F78-4FC5-A2BF-71C43692E8C0}" type="pres">
      <dgm:prSet presAssocID="{F31BC02A-0AAF-4D52-B30B-BF6502E93AC3}" presName="sibTrans" presStyleCnt="0"/>
      <dgm:spPr/>
    </dgm:pt>
    <dgm:pt modelId="{8228CFD3-9BE2-4BFF-82D9-FAEDC573961B}" type="pres">
      <dgm:prSet presAssocID="{B24AC12A-661B-4016-83B2-8775592A5878}" presName="compNode" presStyleCnt="0"/>
      <dgm:spPr/>
    </dgm:pt>
    <dgm:pt modelId="{1A577A71-B92C-4FC5-80E5-D52F4A0F4DC2}" type="pres">
      <dgm:prSet presAssocID="{B24AC12A-661B-4016-83B2-8775592A5878}" presName="bgRect" presStyleLbl="bgShp" presStyleIdx="1" presStyleCnt="5"/>
      <dgm:spPr/>
    </dgm:pt>
    <dgm:pt modelId="{68351B9F-1D57-4D3E-B71B-7ACF6E8BCC14}" type="pres">
      <dgm:prSet presAssocID="{B24AC12A-661B-4016-83B2-8775592A5878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EB30E4E4-A5C5-43B3-85B2-88C70E70490A}" type="pres">
      <dgm:prSet presAssocID="{B24AC12A-661B-4016-83B2-8775592A5878}" presName="spaceRect" presStyleCnt="0"/>
      <dgm:spPr/>
    </dgm:pt>
    <dgm:pt modelId="{E358747B-9D94-40A9-95F3-C258308CA4A6}" type="pres">
      <dgm:prSet presAssocID="{B24AC12A-661B-4016-83B2-8775592A5878}" presName="parTx" presStyleLbl="revTx" presStyleIdx="1" presStyleCnt="5">
        <dgm:presLayoutVars>
          <dgm:chMax val="0"/>
          <dgm:chPref val="0"/>
        </dgm:presLayoutVars>
      </dgm:prSet>
      <dgm:spPr/>
    </dgm:pt>
    <dgm:pt modelId="{1E17337A-D16C-4B75-81CE-00A9FD8E0F4D}" type="pres">
      <dgm:prSet presAssocID="{91F07FE7-7606-4FE6-8D3B-2DD05B4CAA4F}" presName="sibTrans" presStyleCnt="0"/>
      <dgm:spPr/>
    </dgm:pt>
    <dgm:pt modelId="{F1A0FC07-6F26-45F1-9267-BACD13D3F462}" type="pres">
      <dgm:prSet presAssocID="{FC182237-2AD0-44AA-8549-3CF3077E31DB}" presName="compNode" presStyleCnt="0"/>
      <dgm:spPr/>
    </dgm:pt>
    <dgm:pt modelId="{0F2C0BCE-1D3B-477D-8857-CC6DD737CFA1}" type="pres">
      <dgm:prSet presAssocID="{FC182237-2AD0-44AA-8549-3CF3077E31DB}" presName="bgRect" presStyleLbl="bgShp" presStyleIdx="2" presStyleCnt="5"/>
      <dgm:spPr/>
    </dgm:pt>
    <dgm:pt modelId="{F75CC55C-076F-4D87-9FF4-53F908CE9FDE}" type="pres">
      <dgm:prSet presAssocID="{FC182237-2AD0-44AA-8549-3CF3077E31DB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yment Card"/>
        </a:ext>
      </dgm:extLst>
    </dgm:pt>
    <dgm:pt modelId="{E0A0C8A6-F3AF-423C-A329-241EF54D6DA4}" type="pres">
      <dgm:prSet presAssocID="{FC182237-2AD0-44AA-8549-3CF3077E31DB}" presName="spaceRect" presStyleCnt="0"/>
      <dgm:spPr/>
    </dgm:pt>
    <dgm:pt modelId="{AAAF65F4-BFA0-47C9-92F4-5AEA4C5226D0}" type="pres">
      <dgm:prSet presAssocID="{FC182237-2AD0-44AA-8549-3CF3077E31DB}" presName="parTx" presStyleLbl="revTx" presStyleIdx="2" presStyleCnt="5">
        <dgm:presLayoutVars>
          <dgm:chMax val="0"/>
          <dgm:chPref val="0"/>
        </dgm:presLayoutVars>
      </dgm:prSet>
      <dgm:spPr/>
    </dgm:pt>
    <dgm:pt modelId="{89C2A33A-9049-4D31-BE75-EB14977BA8C5}" type="pres">
      <dgm:prSet presAssocID="{B8C67015-2C16-4B57-AAEB-EBF7294E5010}" presName="sibTrans" presStyleCnt="0"/>
      <dgm:spPr/>
    </dgm:pt>
    <dgm:pt modelId="{254E9E7C-A922-49AA-991E-BF7E316D7806}" type="pres">
      <dgm:prSet presAssocID="{7616F21B-4041-4BCF-8817-52C512E57562}" presName="compNode" presStyleCnt="0"/>
      <dgm:spPr/>
    </dgm:pt>
    <dgm:pt modelId="{A01B1201-FE89-4685-AFB4-B4C773ED317F}" type="pres">
      <dgm:prSet presAssocID="{7616F21B-4041-4BCF-8817-52C512E57562}" presName="bgRect" presStyleLbl="bgShp" presStyleIdx="3" presStyleCnt="5"/>
      <dgm:spPr/>
    </dgm:pt>
    <dgm:pt modelId="{E0B0E0D0-69B9-43D9-83C5-245B1AF56F4C}" type="pres">
      <dgm:prSet presAssocID="{7616F21B-4041-4BCF-8817-52C512E57562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"/>
        </a:ext>
      </dgm:extLst>
    </dgm:pt>
    <dgm:pt modelId="{996E60C3-1242-456B-9E60-B34BB4B5C4B9}" type="pres">
      <dgm:prSet presAssocID="{7616F21B-4041-4BCF-8817-52C512E57562}" presName="spaceRect" presStyleCnt="0"/>
      <dgm:spPr/>
    </dgm:pt>
    <dgm:pt modelId="{BCC794B0-A9CB-4E64-AAA8-951DC2527F19}" type="pres">
      <dgm:prSet presAssocID="{7616F21B-4041-4BCF-8817-52C512E57562}" presName="parTx" presStyleLbl="revTx" presStyleIdx="3" presStyleCnt="5">
        <dgm:presLayoutVars>
          <dgm:chMax val="0"/>
          <dgm:chPref val="0"/>
        </dgm:presLayoutVars>
      </dgm:prSet>
      <dgm:spPr/>
    </dgm:pt>
    <dgm:pt modelId="{17F2B935-5728-477C-B850-FF3719749B80}" type="pres">
      <dgm:prSet presAssocID="{6BBFEE9D-9236-4C00-82E2-37A90D62C325}" presName="sibTrans" presStyleCnt="0"/>
      <dgm:spPr/>
    </dgm:pt>
    <dgm:pt modelId="{17B07C90-1C6D-4645-A3C8-796C14BF5502}" type="pres">
      <dgm:prSet presAssocID="{B8C53CAF-F378-4A31-A363-801EF07615F4}" presName="compNode" presStyleCnt="0"/>
      <dgm:spPr/>
    </dgm:pt>
    <dgm:pt modelId="{4AF16591-A5F3-46CE-A910-535F4BE57DBD}" type="pres">
      <dgm:prSet presAssocID="{B8C53CAF-F378-4A31-A363-801EF07615F4}" presName="bgRect" presStyleLbl="bgShp" presStyleIdx="4" presStyleCnt="5"/>
      <dgm:spPr/>
    </dgm:pt>
    <dgm:pt modelId="{E7FBED82-17A2-46DD-9086-70E442DF9A1A}" type="pres">
      <dgm:prSet presAssocID="{B8C53CAF-F378-4A31-A363-801EF07615F4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8F165E28-BBE2-4BC5-BAE3-FC8611A5184A}" type="pres">
      <dgm:prSet presAssocID="{B8C53CAF-F378-4A31-A363-801EF07615F4}" presName="spaceRect" presStyleCnt="0"/>
      <dgm:spPr/>
    </dgm:pt>
    <dgm:pt modelId="{21E91464-2439-4902-A7B9-A3CE00D97A8F}" type="pres">
      <dgm:prSet presAssocID="{B8C53CAF-F378-4A31-A363-801EF07615F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54F24B2F-EAD6-47EE-B5C4-8AA7EBF78AEE}" srcId="{C96650CF-202E-4066-BEF9-24D284D3452D}" destId="{7616F21B-4041-4BCF-8817-52C512E57562}" srcOrd="3" destOrd="0" parTransId="{8EB68651-0C26-4BED-BDA7-DAC1D67720EE}" sibTransId="{6BBFEE9D-9236-4C00-82E2-37A90D62C325}"/>
    <dgm:cxn modelId="{0F144567-FA9B-42A7-869D-5D3693B2909B}" type="presOf" srcId="{7616F21B-4041-4BCF-8817-52C512E57562}" destId="{BCC794B0-A9CB-4E64-AAA8-951DC2527F19}" srcOrd="0" destOrd="0" presId="urn:microsoft.com/office/officeart/2018/2/layout/IconVerticalSolidList"/>
    <dgm:cxn modelId="{04205D76-E686-415B-93FD-31E3A29D245E}" srcId="{C96650CF-202E-4066-BEF9-24D284D3452D}" destId="{97EF85F0-90CF-44E6-94DB-9C6351D4B436}" srcOrd="0" destOrd="0" parTransId="{F8A3F106-FF36-4C55-AC03-BD8973E4E1E5}" sibTransId="{F31BC02A-0AAF-4D52-B30B-BF6502E93AC3}"/>
    <dgm:cxn modelId="{BDE4B556-24E7-49E5-8314-952CDF73B2FA}" type="presOf" srcId="{97EF85F0-90CF-44E6-94DB-9C6351D4B436}" destId="{B40F1812-257F-45E3-802D-CD383D673A6F}" srcOrd="0" destOrd="0" presId="urn:microsoft.com/office/officeart/2018/2/layout/IconVerticalSolidList"/>
    <dgm:cxn modelId="{55631493-35FC-4AF2-B77A-5BCF272385B9}" srcId="{C96650CF-202E-4066-BEF9-24D284D3452D}" destId="{FC182237-2AD0-44AA-8549-3CF3077E31DB}" srcOrd="2" destOrd="0" parTransId="{A5EFB5A0-136E-47BC-984C-C1FE1B847BA3}" sibTransId="{B8C67015-2C16-4B57-AAEB-EBF7294E5010}"/>
    <dgm:cxn modelId="{FE3957B3-8154-4E15-93AD-8E1804775E1A}" srcId="{C96650CF-202E-4066-BEF9-24D284D3452D}" destId="{B24AC12A-661B-4016-83B2-8775592A5878}" srcOrd="1" destOrd="0" parTransId="{6A63752C-4FA6-4C3B-A601-F3A785DFCB0C}" sibTransId="{91F07FE7-7606-4FE6-8D3B-2DD05B4CAA4F}"/>
    <dgm:cxn modelId="{7A301AB4-1BB5-4BA2-9B38-D92DF23722AF}" type="presOf" srcId="{FC182237-2AD0-44AA-8549-3CF3077E31DB}" destId="{AAAF65F4-BFA0-47C9-92F4-5AEA4C5226D0}" srcOrd="0" destOrd="0" presId="urn:microsoft.com/office/officeart/2018/2/layout/IconVerticalSolidList"/>
    <dgm:cxn modelId="{A694BFB6-985C-4926-AA01-02E19BC01A72}" type="presOf" srcId="{B24AC12A-661B-4016-83B2-8775592A5878}" destId="{E358747B-9D94-40A9-95F3-C258308CA4A6}" srcOrd="0" destOrd="0" presId="urn:microsoft.com/office/officeart/2018/2/layout/IconVerticalSolidList"/>
    <dgm:cxn modelId="{164A2EC9-66DE-43AD-920C-DC60649A000C}" type="presOf" srcId="{B8C53CAF-F378-4A31-A363-801EF07615F4}" destId="{21E91464-2439-4902-A7B9-A3CE00D97A8F}" srcOrd="0" destOrd="0" presId="urn:microsoft.com/office/officeart/2018/2/layout/IconVerticalSolidList"/>
    <dgm:cxn modelId="{FE4474E1-C0AF-4335-8115-0AD653A2803E}" type="presOf" srcId="{C96650CF-202E-4066-BEF9-24D284D3452D}" destId="{897A29BF-EC17-41E1-B958-1CB1C3FF178F}" srcOrd="0" destOrd="0" presId="urn:microsoft.com/office/officeart/2018/2/layout/IconVerticalSolidList"/>
    <dgm:cxn modelId="{770E88FD-622E-4CE3-80C2-E33FC68AF7B5}" srcId="{C96650CF-202E-4066-BEF9-24D284D3452D}" destId="{B8C53CAF-F378-4A31-A363-801EF07615F4}" srcOrd="4" destOrd="0" parTransId="{81170944-31C7-488E-82BF-BFC80BA45338}" sibTransId="{BA9F9DF8-F2C1-452A-9C86-5078FF270FDE}"/>
    <dgm:cxn modelId="{A2DF5AAB-87E0-4899-BC76-6B7284529ADD}" type="presParOf" srcId="{897A29BF-EC17-41E1-B958-1CB1C3FF178F}" destId="{B79005F9-43A6-4EDC-89A6-81FA4B35927A}" srcOrd="0" destOrd="0" presId="urn:microsoft.com/office/officeart/2018/2/layout/IconVerticalSolidList"/>
    <dgm:cxn modelId="{60CCCF38-3F58-452A-98AF-40C33E88E5EA}" type="presParOf" srcId="{B79005F9-43A6-4EDC-89A6-81FA4B35927A}" destId="{9860F0EC-815D-4A67-BD29-FC716F2D315F}" srcOrd="0" destOrd="0" presId="urn:microsoft.com/office/officeart/2018/2/layout/IconVerticalSolidList"/>
    <dgm:cxn modelId="{E640C356-6460-43D3-A29F-49CCD2D13AF0}" type="presParOf" srcId="{B79005F9-43A6-4EDC-89A6-81FA4B35927A}" destId="{75B92DA6-18D9-4D7E-AAC7-E9C3E1FAA425}" srcOrd="1" destOrd="0" presId="urn:microsoft.com/office/officeart/2018/2/layout/IconVerticalSolidList"/>
    <dgm:cxn modelId="{F331E59B-646C-4026-B118-42377696BA48}" type="presParOf" srcId="{B79005F9-43A6-4EDC-89A6-81FA4B35927A}" destId="{2C3B83AD-70BC-4C0E-923C-7A8F6C8BE19A}" srcOrd="2" destOrd="0" presId="urn:microsoft.com/office/officeart/2018/2/layout/IconVerticalSolidList"/>
    <dgm:cxn modelId="{7037D8FF-0BC0-4104-83A4-604910FF8B81}" type="presParOf" srcId="{B79005F9-43A6-4EDC-89A6-81FA4B35927A}" destId="{B40F1812-257F-45E3-802D-CD383D673A6F}" srcOrd="3" destOrd="0" presId="urn:microsoft.com/office/officeart/2018/2/layout/IconVerticalSolidList"/>
    <dgm:cxn modelId="{CBFD316F-FC33-488E-A1A2-72713AE0CEC6}" type="presParOf" srcId="{897A29BF-EC17-41E1-B958-1CB1C3FF178F}" destId="{1AC84E67-2F78-4FC5-A2BF-71C43692E8C0}" srcOrd="1" destOrd="0" presId="urn:microsoft.com/office/officeart/2018/2/layout/IconVerticalSolidList"/>
    <dgm:cxn modelId="{5745388B-DC1D-4B36-B7C4-8D14DC1F941F}" type="presParOf" srcId="{897A29BF-EC17-41E1-B958-1CB1C3FF178F}" destId="{8228CFD3-9BE2-4BFF-82D9-FAEDC573961B}" srcOrd="2" destOrd="0" presId="urn:microsoft.com/office/officeart/2018/2/layout/IconVerticalSolidList"/>
    <dgm:cxn modelId="{00AEB41A-FE43-4BFC-8B0B-72A060F4B8C1}" type="presParOf" srcId="{8228CFD3-9BE2-4BFF-82D9-FAEDC573961B}" destId="{1A577A71-B92C-4FC5-80E5-D52F4A0F4DC2}" srcOrd="0" destOrd="0" presId="urn:microsoft.com/office/officeart/2018/2/layout/IconVerticalSolidList"/>
    <dgm:cxn modelId="{1C0B068D-27D8-44C9-8134-26AD55DAD4EB}" type="presParOf" srcId="{8228CFD3-9BE2-4BFF-82D9-FAEDC573961B}" destId="{68351B9F-1D57-4D3E-B71B-7ACF6E8BCC14}" srcOrd="1" destOrd="0" presId="urn:microsoft.com/office/officeart/2018/2/layout/IconVerticalSolidList"/>
    <dgm:cxn modelId="{00059341-6EDC-4172-A754-9C7E8FFE3BBC}" type="presParOf" srcId="{8228CFD3-9BE2-4BFF-82D9-FAEDC573961B}" destId="{EB30E4E4-A5C5-43B3-85B2-88C70E70490A}" srcOrd="2" destOrd="0" presId="urn:microsoft.com/office/officeart/2018/2/layout/IconVerticalSolidList"/>
    <dgm:cxn modelId="{3812B678-BD87-4133-8E0D-98DD4E17C771}" type="presParOf" srcId="{8228CFD3-9BE2-4BFF-82D9-FAEDC573961B}" destId="{E358747B-9D94-40A9-95F3-C258308CA4A6}" srcOrd="3" destOrd="0" presId="urn:microsoft.com/office/officeart/2018/2/layout/IconVerticalSolidList"/>
    <dgm:cxn modelId="{FC01CC35-148A-485A-893E-B6A3A2788402}" type="presParOf" srcId="{897A29BF-EC17-41E1-B958-1CB1C3FF178F}" destId="{1E17337A-D16C-4B75-81CE-00A9FD8E0F4D}" srcOrd="3" destOrd="0" presId="urn:microsoft.com/office/officeart/2018/2/layout/IconVerticalSolidList"/>
    <dgm:cxn modelId="{98DD20A0-B801-48EC-8D06-2D1453BF4EEF}" type="presParOf" srcId="{897A29BF-EC17-41E1-B958-1CB1C3FF178F}" destId="{F1A0FC07-6F26-45F1-9267-BACD13D3F462}" srcOrd="4" destOrd="0" presId="urn:microsoft.com/office/officeart/2018/2/layout/IconVerticalSolidList"/>
    <dgm:cxn modelId="{489B1D42-5534-4505-A327-7E5F11C6EDCD}" type="presParOf" srcId="{F1A0FC07-6F26-45F1-9267-BACD13D3F462}" destId="{0F2C0BCE-1D3B-477D-8857-CC6DD737CFA1}" srcOrd="0" destOrd="0" presId="urn:microsoft.com/office/officeart/2018/2/layout/IconVerticalSolidList"/>
    <dgm:cxn modelId="{856EC864-2AAF-45A5-A419-C3183EE9F4B9}" type="presParOf" srcId="{F1A0FC07-6F26-45F1-9267-BACD13D3F462}" destId="{F75CC55C-076F-4D87-9FF4-53F908CE9FDE}" srcOrd="1" destOrd="0" presId="urn:microsoft.com/office/officeart/2018/2/layout/IconVerticalSolidList"/>
    <dgm:cxn modelId="{3AFF1D32-A080-4E44-8842-DE3F9935A928}" type="presParOf" srcId="{F1A0FC07-6F26-45F1-9267-BACD13D3F462}" destId="{E0A0C8A6-F3AF-423C-A329-241EF54D6DA4}" srcOrd="2" destOrd="0" presId="urn:microsoft.com/office/officeart/2018/2/layout/IconVerticalSolidList"/>
    <dgm:cxn modelId="{7FFA9FE2-2E58-42CE-88EA-CBC1DF7D75F5}" type="presParOf" srcId="{F1A0FC07-6F26-45F1-9267-BACD13D3F462}" destId="{AAAF65F4-BFA0-47C9-92F4-5AEA4C5226D0}" srcOrd="3" destOrd="0" presId="urn:microsoft.com/office/officeart/2018/2/layout/IconVerticalSolidList"/>
    <dgm:cxn modelId="{7AA055DA-0F6C-4F0C-8A8C-02AA580F53A4}" type="presParOf" srcId="{897A29BF-EC17-41E1-B958-1CB1C3FF178F}" destId="{89C2A33A-9049-4D31-BE75-EB14977BA8C5}" srcOrd="5" destOrd="0" presId="urn:microsoft.com/office/officeart/2018/2/layout/IconVerticalSolidList"/>
    <dgm:cxn modelId="{2A4EBF9A-4C0C-4177-A798-1173531C62CE}" type="presParOf" srcId="{897A29BF-EC17-41E1-B958-1CB1C3FF178F}" destId="{254E9E7C-A922-49AA-991E-BF7E316D7806}" srcOrd="6" destOrd="0" presId="urn:microsoft.com/office/officeart/2018/2/layout/IconVerticalSolidList"/>
    <dgm:cxn modelId="{A672D6B1-A463-4449-82D2-3519C03E7085}" type="presParOf" srcId="{254E9E7C-A922-49AA-991E-BF7E316D7806}" destId="{A01B1201-FE89-4685-AFB4-B4C773ED317F}" srcOrd="0" destOrd="0" presId="urn:microsoft.com/office/officeart/2018/2/layout/IconVerticalSolidList"/>
    <dgm:cxn modelId="{547E5641-3804-40AA-B36D-7DA02344C88B}" type="presParOf" srcId="{254E9E7C-A922-49AA-991E-BF7E316D7806}" destId="{E0B0E0D0-69B9-43D9-83C5-245B1AF56F4C}" srcOrd="1" destOrd="0" presId="urn:microsoft.com/office/officeart/2018/2/layout/IconVerticalSolidList"/>
    <dgm:cxn modelId="{E0797F4E-FC63-430D-B24F-F963007EA5F1}" type="presParOf" srcId="{254E9E7C-A922-49AA-991E-BF7E316D7806}" destId="{996E60C3-1242-456B-9E60-B34BB4B5C4B9}" srcOrd="2" destOrd="0" presId="urn:microsoft.com/office/officeart/2018/2/layout/IconVerticalSolidList"/>
    <dgm:cxn modelId="{6D4C1747-5F17-4854-BC2B-89A2350074BC}" type="presParOf" srcId="{254E9E7C-A922-49AA-991E-BF7E316D7806}" destId="{BCC794B0-A9CB-4E64-AAA8-951DC2527F19}" srcOrd="3" destOrd="0" presId="urn:microsoft.com/office/officeart/2018/2/layout/IconVerticalSolidList"/>
    <dgm:cxn modelId="{7593890B-C13D-4430-B33B-F0284024275D}" type="presParOf" srcId="{897A29BF-EC17-41E1-B958-1CB1C3FF178F}" destId="{17F2B935-5728-477C-B850-FF3719749B80}" srcOrd="7" destOrd="0" presId="urn:microsoft.com/office/officeart/2018/2/layout/IconVerticalSolidList"/>
    <dgm:cxn modelId="{20F0C581-B896-41C8-8FDE-11D60F98DDA0}" type="presParOf" srcId="{897A29BF-EC17-41E1-B958-1CB1C3FF178F}" destId="{17B07C90-1C6D-4645-A3C8-796C14BF5502}" srcOrd="8" destOrd="0" presId="urn:microsoft.com/office/officeart/2018/2/layout/IconVerticalSolidList"/>
    <dgm:cxn modelId="{3D3379D9-6A24-4199-9AED-4CA6591B1F73}" type="presParOf" srcId="{17B07C90-1C6D-4645-A3C8-796C14BF5502}" destId="{4AF16591-A5F3-46CE-A910-535F4BE57DBD}" srcOrd="0" destOrd="0" presId="urn:microsoft.com/office/officeart/2018/2/layout/IconVerticalSolidList"/>
    <dgm:cxn modelId="{2E38D1F3-E50A-40DC-A8C5-F51298E49988}" type="presParOf" srcId="{17B07C90-1C6D-4645-A3C8-796C14BF5502}" destId="{E7FBED82-17A2-46DD-9086-70E442DF9A1A}" srcOrd="1" destOrd="0" presId="urn:microsoft.com/office/officeart/2018/2/layout/IconVerticalSolidList"/>
    <dgm:cxn modelId="{E81831EF-26DD-405D-B043-596BDCB3137D}" type="presParOf" srcId="{17B07C90-1C6D-4645-A3C8-796C14BF5502}" destId="{8F165E28-BBE2-4BC5-BAE3-FC8611A5184A}" srcOrd="2" destOrd="0" presId="urn:microsoft.com/office/officeart/2018/2/layout/IconVerticalSolidList"/>
    <dgm:cxn modelId="{53169C5D-04E5-4159-9018-7CC7DA1E76E4}" type="presParOf" srcId="{17B07C90-1C6D-4645-A3C8-796C14BF5502}" destId="{21E91464-2439-4902-A7B9-A3CE00D97A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6A32B2B-41B3-4B65-B58E-4B29BE073975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5139E73-D00A-4CEB-A42B-7D67C32C3F7F}">
      <dgm:prSet/>
      <dgm:spPr/>
      <dgm:t>
        <a:bodyPr/>
        <a:lstStyle/>
        <a:p>
          <a:r>
            <a:rPr lang="en-US"/>
            <a:t>For purchases exceeding $60,000 </a:t>
          </a:r>
        </a:p>
      </dgm:t>
    </dgm:pt>
    <dgm:pt modelId="{DE0A1AC2-845B-401E-B487-F301AC3A50DB}" type="parTrans" cxnId="{ACA536B2-E987-4F05-B165-6311B7F447A9}">
      <dgm:prSet/>
      <dgm:spPr/>
      <dgm:t>
        <a:bodyPr/>
        <a:lstStyle/>
        <a:p>
          <a:endParaRPr lang="en-US"/>
        </a:p>
      </dgm:t>
    </dgm:pt>
    <dgm:pt modelId="{DA4E7FE2-6072-4898-9010-BC8F50FEB92D}" type="sibTrans" cxnId="{ACA536B2-E987-4F05-B165-6311B7F447A9}">
      <dgm:prSet/>
      <dgm:spPr/>
      <dgm:t>
        <a:bodyPr/>
        <a:lstStyle/>
        <a:p>
          <a:endParaRPr lang="en-US"/>
        </a:p>
      </dgm:t>
    </dgm:pt>
    <dgm:pt modelId="{EB9CD9DC-D7EF-4FCF-AF13-F70C57C32471}">
      <dgm:prSet/>
      <dgm:spPr/>
      <dgm:t>
        <a:bodyPr/>
        <a:lstStyle/>
        <a:p>
          <a:r>
            <a:rPr lang="en-US"/>
            <a:t>PO Type: SB</a:t>
          </a:r>
        </a:p>
      </dgm:t>
    </dgm:pt>
    <dgm:pt modelId="{37C5CC55-AF40-49E7-8A0B-6094E67D522B}" type="parTrans" cxnId="{D3A33077-22EE-46D9-B1BD-9B5459EA51A8}">
      <dgm:prSet/>
      <dgm:spPr/>
      <dgm:t>
        <a:bodyPr/>
        <a:lstStyle/>
        <a:p>
          <a:endParaRPr lang="en-US"/>
        </a:p>
      </dgm:t>
    </dgm:pt>
    <dgm:pt modelId="{0ABC2F03-5DB7-4688-ACED-3B31C9F49E80}" type="sibTrans" cxnId="{D3A33077-22EE-46D9-B1BD-9B5459EA51A8}">
      <dgm:prSet/>
      <dgm:spPr/>
      <dgm:t>
        <a:bodyPr/>
        <a:lstStyle/>
        <a:p>
          <a:endParaRPr lang="en-US"/>
        </a:p>
      </dgm:t>
    </dgm:pt>
    <dgm:pt modelId="{AD9BFC57-EC51-4244-81CB-D124CB80CD2C}">
      <dgm:prSet/>
      <dgm:spPr/>
      <dgm:t>
        <a:bodyPr/>
        <a:lstStyle/>
        <a:p>
          <a:r>
            <a:rPr lang="en-US"/>
            <a:t>Managed by the Purchasing Office </a:t>
          </a:r>
        </a:p>
      </dgm:t>
    </dgm:pt>
    <dgm:pt modelId="{598F2367-7EA7-494E-B585-8D51D004A678}" type="parTrans" cxnId="{CE82563E-F996-4FD4-B1A9-FC07F256D1FD}">
      <dgm:prSet/>
      <dgm:spPr/>
      <dgm:t>
        <a:bodyPr/>
        <a:lstStyle/>
        <a:p>
          <a:endParaRPr lang="en-US"/>
        </a:p>
      </dgm:t>
    </dgm:pt>
    <dgm:pt modelId="{F8D49E17-484C-4DDF-9BC2-D54D9B1A857A}" type="sibTrans" cxnId="{CE82563E-F996-4FD4-B1A9-FC07F256D1FD}">
      <dgm:prSet/>
      <dgm:spPr/>
      <dgm:t>
        <a:bodyPr/>
        <a:lstStyle/>
        <a:p>
          <a:endParaRPr lang="en-US"/>
        </a:p>
      </dgm:t>
    </dgm:pt>
    <dgm:pt modelId="{46E5B06D-AC34-443A-B8D3-69AD09C5A33D}">
      <dgm:prSet/>
      <dgm:spPr/>
      <dgm:t>
        <a:bodyPr/>
        <a:lstStyle/>
        <a:p>
          <a:r>
            <a:rPr lang="en-US"/>
            <a:t>Requires public advertisement and competitive sealed bids</a:t>
          </a:r>
        </a:p>
      </dgm:t>
    </dgm:pt>
    <dgm:pt modelId="{DFA3DAE2-DC7C-4A8B-9B31-463A8F3864F1}" type="parTrans" cxnId="{B5AED1AD-5590-44D6-AD99-B6AA39429F3D}">
      <dgm:prSet/>
      <dgm:spPr/>
      <dgm:t>
        <a:bodyPr/>
        <a:lstStyle/>
        <a:p>
          <a:endParaRPr lang="en-US"/>
        </a:p>
      </dgm:t>
    </dgm:pt>
    <dgm:pt modelId="{85C44FDF-1E72-40D8-B9CC-1FE5908F1135}" type="sibTrans" cxnId="{B5AED1AD-5590-44D6-AD99-B6AA39429F3D}">
      <dgm:prSet/>
      <dgm:spPr/>
      <dgm:t>
        <a:bodyPr/>
        <a:lstStyle/>
        <a:p>
          <a:endParaRPr lang="en-US"/>
        </a:p>
      </dgm:t>
    </dgm:pt>
    <dgm:pt modelId="{B656CBD1-A41D-4212-922E-2E300495B9B3}" type="pres">
      <dgm:prSet presAssocID="{96A32B2B-41B3-4B65-B58E-4B29BE073975}" presName="matrix" presStyleCnt="0">
        <dgm:presLayoutVars>
          <dgm:chMax val="1"/>
          <dgm:dir/>
          <dgm:resizeHandles val="exact"/>
        </dgm:presLayoutVars>
      </dgm:prSet>
      <dgm:spPr/>
    </dgm:pt>
    <dgm:pt modelId="{438F6162-AFDB-42F0-BF16-A9D31F9C2988}" type="pres">
      <dgm:prSet presAssocID="{96A32B2B-41B3-4B65-B58E-4B29BE073975}" presName="diamond" presStyleLbl="bgShp" presStyleIdx="0" presStyleCnt="1"/>
      <dgm:spPr/>
    </dgm:pt>
    <dgm:pt modelId="{BD6D944D-16D9-4B2A-AF8A-93847E9CAA1E}" type="pres">
      <dgm:prSet presAssocID="{96A32B2B-41B3-4B65-B58E-4B29BE07397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E0866DB-6AB6-4E3A-BB52-DE2DF6E98DDD}" type="pres">
      <dgm:prSet presAssocID="{96A32B2B-41B3-4B65-B58E-4B29BE07397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C5BEB52-8602-4924-94A7-D3A980DAE7A7}" type="pres">
      <dgm:prSet presAssocID="{96A32B2B-41B3-4B65-B58E-4B29BE07397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1D58A84-6781-40E2-848C-C69749A2FAF4}" type="pres">
      <dgm:prSet presAssocID="{96A32B2B-41B3-4B65-B58E-4B29BE07397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E82563E-F996-4FD4-B1A9-FC07F256D1FD}" srcId="{96A32B2B-41B3-4B65-B58E-4B29BE073975}" destId="{AD9BFC57-EC51-4244-81CB-D124CB80CD2C}" srcOrd="2" destOrd="0" parTransId="{598F2367-7EA7-494E-B585-8D51D004A678}" sibTransId="{F8D49E17-484C-4DDF-9BC2-D54D9B1A857A}"/>
    <dgm:cxn modelId="{D3A33077-22EE-46D9-B1BD-9B5459EA51A8}" srcId="{96A32B2B-41B3-4B65-B58E-4B29BE073975}" destId="{EB9CD9DC-D7EF-4FCF-AF13-F70C57C32471}" srcOrd="1" destOrd="0" parTransId="{37C5CC55-AF40-49E7-8A0B-6094E67D522B}" sibTransId="{0ABC2F03-5DB7-4688-ACED-3B31C9F49E80}"/>
    <dgm:cxn modelId="{E96B1B7B-D0DF-4ECD-8758-88C8231CCA44}" type="presOf" srcId="{AD9BFC57-EC51-4244-81CB-D124CB80CD2C}" destId="{0C5BEB52-8602-4924-94A7-D3A980DAE7A7}" srcOrd="0" destOrd="0" presId="urn:microsoft.com/office/officeart/2005/8/layout/matrix3"/>
    <dgm:cxn modelId="{E2264B90-60F7-485C-9ADE-4FD01C93AB4B}" type="presOf" srcId="{25139E73-D00A-4CEB-A42B-7D67C32C3F7F}" destId="{BD6D944D-16D9-4B2A-AF8A-93847E9CAA1E}" srcOrd="0" destOrd="0" presId="urn:microsoft.com/office/officeart/2005/8/layout/matrix3"/>
    <dgm:cxn modelId="{B5AED1AD-5590-44D6-AD99-B6AA39429F3D}" srcId="{96A32B2B-41B3-4B65-B58E-4B29BE073975}" destId="{46E5B06D-AC34-443A-B8D3-69AD09C5A33D}" srcOrd="3" destOrd="0" parTransId="{DFA3DAE2-DC7C-4A8B-9B31-463A8F3864F1}" sibTransId="{85C44FDF-1E72-40D8-B9CC-1FE5908F1135}"/>
    <dgm:cxn modelId="{ACA536B2-E987-4F05-B165-6311B7F447A9}" srcId="{96A32B2B-41B3-4B65-B58E-4B29BE073975}" destId="{25139E73-D00A-4CEB-A42B-7D67C32C3F7F}" srcOrd="0" destOrd="0" parTransId="{DE0A1AC2-845B-401E-B487-F301AC3A50DB}" sibTransId="{DA4E7FE2-6072-4898-9010-BC8F50FEB92D}"/>
    <dgm:cxn modelId="{32C9BCB4-F119-4E6C-918E-194FA87D0DB5}" type="presOf" srcId="{96A32B2B-41B3-4B65-B58E-4B29BE073975}" destId="{B656CBD1-A41D-4212-922E-2E300495B9B3}" srcOrd="0" destOrd="0" presId="urn:microsoft.com/office/officeart/2005/8/layout/matrix3"/>
    <dgm:cxn modelId="{6D9D84BC-F781-4707-B091-6D948C1B758E}" type="presOf" srcId="{46E5B06D-AC34-443A-B8D3-69AD09C5A33D}" destId="{A1D58A84-6781-40E2-848C-C69749A2FAF4}" srcOrd="0" destOrd="0" presId="urn:microsoft.com/office/officeart/2005/8/layout/matrix3"/>
    <dgm:cxn modelId="{49A362F5-5024-43E8-8003-79AED91F306D}" type="presOf" srcId="{EB9CD9DC-D7EF-4FCF-AF13-F70C57C32471}" destId="{CE0866DB-6AB6-4E3A-BB52-DE2DF6E98DDD}" srcOrd="0" destOrd="0" presId="urn:microsoft.com/office/officeart/2005/8/layout/matrix3"/>
    <dgm:cxn modelId="{CFA64519-9A76-483B-A16B-96B688C6CFE9}" type="presParOf" srcId="{B656CBD1-A41D-4212-922E-2E300495B9B3}" destId="{438F6162-AFDB-42F0-BF16-A9D31F9C2988}" srcOrd="0" destOrd="0" presId="urn:microsoft.com/office/officeart/2005/8/layout/matrix3"/>
    <dgm:cxn modelId="{E7EAB6AA-91F0-4DA9-A9F1-277602794903}" type="presParOf" srcId="{B656CBD1-A41D-4212-922E-2E300495B9B3}" destId="{BD6D944D-16D9-4B2A-AF8A-93847E9CAA1E}" srcOrd="1" destOrd="0" presId="urn:microsoft.com/office/officeart/2005/8/layout/matrix3"/>
    <dgm:cxn modelId="{601D7FF0-FACC-4E26-83E4-B52E2E4ABF62}" type="presParOf" srcId="{B656CBD1-A41D-4212-922E-2E300495B9B3}" destId="{CE0866DB-6AB6-4E3A-BB52-DE2DF6E98DDD}" srcOrd="2" destOrd="0" presId="urn:microsoft.com/office/officeart/2005/8/layout/matrix3"/>
    <dgm:cxn modelId="{343EFA32-FC4E-4715-B243-3FC3D765F29C}" type="presParOf" srcId="{B656CBD1-A41D-4212-922E-2E300495B9B3}" destId="{0C5BEB52-8602-4924-94A7-D3A980DAE7A7}" srcOrd="3" destOrd="0" presId="urn:microsoft.com/office/officeart/2005/8/layout/matrix3"/>
    <dgm:cxn modelId="{811BC76F-FB66-49E9-85CB-827B26AF156B}" type="presParOf" srcId="{B656CBD1-A41D-4212-922E-2E300495B9B3}" destId="{A1D58A84-6781-40E2-848C-C69749A2FAF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BF353AA-C21C-404D-BF01-40F5A142437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20F3C4F-7D12-4681-9D43-F87AE06D525C}">
      <dgm:prSet/>
      <dgm:spPr/>
      <dgm:t>
        <a:bodyPr/>
        <a:lstStyle/>
        <a:p>
          <a:pPr>
            <a:defRPr cap="all"/>
          </a:pPr>
          <a:r>
            <a:rPr lang="en-US"/>
            <a:t>The department develops detailed specifications and submits them to Purchasing. </a:t>
          </a:r>
        </a:p>
      </dgm:t>
    </dgm:pt>
    <dgm:pt modelId="{2118AADB-585F-4D18-8E6C-D0045F3DEBF0}" type="parTrans" cxnId="{9E3EEE53-0CD7-48C3-A8A9-FDA0F95735A2}">
      <dgm:prSet/>
      <dgm:spPr/>
      <dgm:t>
        <a:bodyPr/>
        <a:lstStyle/>
        <a:p>
          <a:endParaRPr lang="en-US"/>
        </a:p>
      </dgm:t>
    </dgm:pt>
    <dgm:pt modelId="{1BAA8738-A3B1-4DEB-AA8A-A1E7FEA644D1}" type="sibTrans" cxnId="{9E3EEE53-0CD7-48C3-A8A9-FDA0F95735A2}">
      <dgm:prSet/>
      <dgm:spPr/>
      <dgm:t>
        <a:bodyPr/>
        <a:lstStyle/>
        <a:p>
          <a:endParaRPr lang="en-US"/>
        </a:p>
      </dgm:t>
    </dgm:pt>
    <dgm:pt modelId="{ABA0370D-372C-42C7-B9F1-54799667D30B}">
      <dgm:prSet/>
      <dgm:spPr/>
      <dgm:t>
        <a:bodyPr/>
        <a:lstStyle/>
        <a:p>
          <a:pPr>
            <a:defRPr cap="all"/>
          </a:pPr>
          <a:r>
            <a:rPr lang="en-US"/>
            <a:t>Purchasing prepares and publicly advertises the solicitation. </a:t>
          </a:r>
        </a:p>
      </dgm:t>
    </dgm:pt>
    <dgm:pt modelId="{3E6B93B9-8D05-4B05-9800-B8A1AC407212}" type="parTrans" cxnId="{9C029439-474F-4584-8924-001893AC3A24}">
      <dgm:prSet/>
      <dgm:spPr/>
      <dgm:t>
        <a:bodyPr/>
        <a:lstStyle/>
        <a:p>
          <a:endParaRPr lang="en-US"/>
        </a:p>
      </dgm:t>
    </dgm:pt>
    <dgm:pt modelId="{34FE2274-9122-4867-A48F-2336A1AABAAC}" type="sibTrans" cxnId="{9C029439-474F-4584-8924-001893AC3A24}">
      <dgm:prSet/>
      <dgm:spPr/>
      <dgm:t>
        <a:bodyPr/>
        <a:lstStyle/>
        <a:p>
          <a:endParaRPr lang="en-US"/>
        </a:p>
      </dgm:t>
    </dgm:pt>
    <dgm:pt modelId="{B0ABC663-1DCB-4345-9B10-D6520B1B371F}">
      <dgm:prSet/>
      <dgm:spPr/>
      <dgm:t>
        <a:bodyPr/>
        <a:lstStyle/>
        <a:p>
          <a:pPr>
            <a:defRPr cap="all"/>
          </a:pPr>
          <a:r>
            <a:rPr lang="en-US"/>
            <a:t>Vendors submit sealed bids by the established deadline. </a:t>
          </a:r>
        </a:p>
      </dgm:t>
    </dgm:pt>
    <dgm:pt modelId="{74D3EC8F-B594-4050-B616-445B972AE2D2}" type="parTrans" cxnId="{2404A2EA-12AF-4A7D-A53B-9DEF59285C4C}">
      <dgm:prSet/>
      <dgm:spPr/>
      <dgm:t>
        <a:bodyPr/>
        <a:lstStyle/>
        <a:p>
          <a:endParaRPr lang="en-US"/>
        </a:p>
      </dgm:t>
    </dgm:pt>
    <dgm:pt modelId="{D0A9ED40-FC32-42DD-BA8A-8B1E2B378333}" type="sibTrans" cxnId="{2404A2EA-12AF-4A7D-A53B-9DEF59285C4C}">
      <dgm:prSet/>
      <dgm:spPr/>
      <dgm:t>
        <a:bodyPr/>
        <a:lstStyle/>
        <a:p>
          <a:endParaRPr lang="en-US"/>
        </a:p>
      </dgm:t>
    </dgm:pt>
    <dgm:pt modelId="{27103561-0729-487F-8C67-1CA19AC6C88B}">
      <dgm:prSet/>
      <dgm:spPr/>
      <dgm:t>
        <a:bodyPr/>
        <a:lstStyle/>
        <a:p>
          <a:pPr>
            <a:defRPr cap="all"/>
          </a:pPr>
          <a:r>
            <a:rPr lang="en-US"/>
            <a:t>The Budget Unit Head reviews the responses when requested. </a:t>
          </a:r>
        </a:p>
      </dgm:t>
    </dgm:pt>
    <dgm:pt modelId="{0AA88E2B-D29C-466F-BA6D-363FB52CFB62}" type="parTrans" cxnId="{8D93CE14-2237-4F26-8AF3-598759BA83A4}">
      <dgm:prSet/>
      <dgm:spPr/>
      <dgm:t>
        <a:bodyPr/>
        <a:lstStyle/>
        <a:p>
          <a:endParaRPr lang="en-US"/>
        </a:p>
      </dgm:t>
    </dgm:pt>
    <dgm:pt modelId="{41802B5A-8BA5-4A93-83E5-26DEA4834E3A}" type="sibTrans" cxnId="{8D93CE14-2237-4F26-8AF3-598759BA83A4}">
      <dgm:prSet/>
      <dgm:spPr/>
      <dgm:t>
        <a:bodyPr/>
        <a:lstStyle/>
        <a:p>
          <a:endParaRPr lang="en-US"/>
        </a:p>
      </dgm:t>
    </dgm:pt>
    <dgm:pt modelId="{96D03620-3E9E-4E4C-9229-28755E3C0575}">
      <dgm:prSet/>
      <dgm:spPr/>
      <dgm:t>
        <a:bodyPr/>
        <a:lstStyle/>
        <a:p>
          <a:pPr>
            <a:defRPr cap="all"/>
          </a:pPr>
          <a:r>
            <a:rPr lang="en-US"/>
            <a:t>Purchasing determines the award and issues the official Purchase Order.</a:t>
          </a:r>
        </a:p>
      </dgm:t>
    </dgm:pt>
    <dgm:pt modelId="{246CDB24-952B-4384-9D7E-5122DC7C87D2}" type="parTrans" cxnId="{C0F204C3-0E37-44C9-B23E-FD5597731C86}">
      <dgm:prSet/>
      <dgm:spPr/>
      <dgm:t>
        <a:bodyPr/>
        <a:lstStyle/>
        <a:p>
          <a:endParaRPr lang="en-US"/>
        </a:p>
      </dgm:t>
    </dgm:pt>
    <dgm:pt modelId="{6EF1A02D-AEBC-4051-98F4-854E14CECF25}" type="sibTrans" cxnId="{C0F204C3-0E37-44C9-B23E-FD5597731C86}">
      <dgm:prSet/>
      <dgm:spPr/>
      <dgm:t>
        <a:bodyPr/>
        <a:lstStyle/>
        <a:p>
          <a:endParaRPr lang="en-US"/>
        </a:p>
      </dgm:t>
    </dgm:pt>
    <dgm:pt modelId="{011879EE-0441-46DD-B793-FBAF25C4BCF0}" type="pres">
      <dgm:prSet presAssocID="{CBF353AA-C21C-404D-BF01-40F5A1424370}" presName="root" presStyleCnt="0">
        <dgm:presLayoutVars>
          <dgm:dir/>
          <dgm:resizeHandles val="exact"/>
        </dgm:presLayoutVars>
      </dgm:prSet>
      <dgm:spPr/>
    </dgm:pt>
    <dgm:pt modelId="{39B85965-5953-48C4-A3BF-D588E701459F}" type="pres">
      <dgm:prSet presAssocID="{B20F3C4F-7D12-4681-9D43-F87AE06D525C}" presName="compNode" presStyleCnt="0"/>
      <dgm:spPr/>
    </dgm:pt>
    <dgm:pt modelId="{1B25548E-A69C-464D-BACA-45DFFE83C0C5}" type="pres">
      <dgm:prSet presAssocID="{B20F3C4F-7D12-4681-9D43-F87AE06D525C}" presName="iconBgRect" presStyleLbl="bgShp" presStyleIdx="0" presStyleCnt="5"/>
      <dgm:spPr/>
    </dgm:pt>
    <dgm:pt modelId="{8B52B7D5-A3A3-48EB-B1CE-DAA48B7B322E}" type="pres">
      <dgm:prSet presAssocID="{B20F3C4F-7D12-4681-9D43-F87AE06D525C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E70E9B93-93BA-4760-BA06-07C0F9C36A1E}" type="pres">
      <dgm:prSet presAssocID="{B20F3C4F-7D12-4681-9D43-F87AE06D525C}" presName="spaceRect" presStyleCnt="0"/>
      <dgm:spPr/>
    </dgm:pt>
    <dgm:pt modelId="{D2688859-6F5F-403A-9CF6-9ED2982663FE}" type="pres">
      <dgm:prSet presAssocID="{B20F3C4F-7D12-4681-9D43-F87AE06D525C}" presName="textRect" presStyleLbl="revTx" presStyleIdx="0" presStyleCnt="5">
        <dgm:presLayoutVars>
          <dgm:chMax val="1"/>
          <dgm:chPref val="1"/>
        </dgm:presLayoutVars>
      </dgm:prSet>
      <dgm:spPr/>
    </dgm:pt>
    <dgm:pt modelId="{C5200106-7549-49F3-8AE0-3CB31EF10B47}" type="pres">
      <dgm:prSet presAssocID="{1BAA8738-A3B1-4DEB-AA8A-A1E7FEA644D1}" presName="sibTrans" presStyleCnt="0"/>
      <dgm:spPr/>
    </dgm:pt>
    <dgm:pt modelId="{7A2AD93F-32B1-4463-8170-3924DFA91B8D}" type="pres">
      <dgm:prSet presAssocID="{ABA0370D-372C-42C7-B9F1-54799667D30B}" presName="compNode" presStyleCnt="0"/>
      <dgm:spPr/>
    </dgm:pt>
    <dgm:pt modelId="{EB55F494-2A55-48D1-BBA7-70F7A0DE5C68}" type="pres">
      <dgm:prSet presAssocID="{ABA0370D-372C-42C7-B9F1-54799667D30B}" presName="iconBgRect" presStyleLbl="bgShp" presStyleIdx="1" presStyleCnt="5"/>
      <dgm:spPr/>
    </dgm:pt>
    <dgm:pt modelId="{816513DB-FB69-46CA-B3EB-5B171155DBC0}" type="pres">
      <dgm:prSet presAssocID="{ABA0370D-372C-42C7-B9F1-54799667D30B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BA48C3F7-4893-405E-843E-8C4C3CF50550}" type="pres">
      <dgm:prSet presAssocID="{ABA0370D-372C-42C7-B9F1-54799667D30B}" presName="spaceRect" presStyleCnt="0"/>
      <dgm:spPr/>
    </dgm:pt>
    <dgm:pt modelId="{807A13F6-8DCC-4B69-9314-587F0B3FFBB1}" type="pres">
      <dgm:prSet presAssocID="{ABA0370D-372C-42C7-B9F1-54799667D30B}" presName="textRect" presStyleLbl="revTx" presStyleIdx="1" presStyleCnt="5">
        <dgm:presLayoutVars>
          <dgm:chMax val="1"/>
          <dgm:chPref val="1"/>
        </dgm:presLayoutVars>
      </dgm:prSet>
      <dgm:spPr/>
    </dgm:pt>
    <dgm:pt modelId="{D802620B-0C0C-449E-BA2F-0676D4779EEA}" type="pres">
      <dgm:prSet presAssocID="{34FE2274-9122-4867-A48F-2336A1AABAAC}" presName="sibTrans" presStyleCnt="0"/>
      <dgm:spPr/>
    </dgm:pt>
    <dgm:pt modelId="{0926B30C-832F-438E-8F7E-B168BC711C61}" type="pres">
      <dgm:prSet presAssocID="{B0ABC663-1DCB-4345-9B10-D6520B1B371F}" presName="compNode" presStyleCnt="0"/>
      <dgm:spPr/>
    </dgm:pt>
    <dgm:pt modelId="{89E47C4A-2258-4850-A78D-FC2D2121B9FF}" type="pres">
      <dgm:prSet presAssocID="{B0ABC663-1DCB-4345-9B10-D6520B1B371F}" presName="iconBgRect" presStyleLbl="bgShp" presStyleIdx="2" presStyleCnt="5"/>
      <dgm:spPr/>
    </dgm:pt>
    <dgm:pt modelId="{34BA1C30-4B34-4BF4-BFD5-AAFC4F0C89C8}" type="pres">
      <dgm:prSet presAssocID="{B0ABC663-1DCB-4345-9B10-D6520B1B371F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DD564B14-180E-42E9-B71F-57ED4A22F604}" type="pres">
      <dgm:prSet presAssocID="{B0ABC663-1DCB-4345-9B10-D6520B1B371F}" presName="spaceRect" presStyleCnt="0"/>
      <dgm:spPr/>
    </dgm:pt>
    <dgm:pt modelId="{B3868C04-B726-40B3-A35A-86E365790491}" type="pres">
      <dgm:prSet presAssocID="{B0ABC663-1DCB-4345-9B10-D6520B1B371F}" presName="textRect" presStyleLbl="revTx" presStyleIdx="2" presStyleCnt="5">
        <dgm:presLayoutVars>
          <dgm:chMax val="1"/>
          <dgm:chPref val="1"/>
        </dgm:presLayoutVars>
      </dgm:prSet>
      <dgm:spPr/>
    </dgm:pt>
    <dgm:pt modelId="{C3E6FCE1-CB71-42EE-B099-F97635A86C91}" type="pres">
      <dgm:prSet presAssocID="{D0A9ED40-FC32-42DD-BA8A-8B1E2B378333}" presName="sibTrans" presStyleCnt="0"/>
      <dgm:spPr/>
    </dgm:pt>
    <dgm:pt modelId="{42408109-C041-46A7-BD31-5A39669B34E1}" type="pres">
      <dgm:prSet presAssocID="{27103561-0729-487F-8C67-1CA19AC6C88B}" presName="compNode" presStyleCnt="0"/>
      <dgm:spPr/>
    </dgm:pt>
    <dgm:pt modelId="{35CAB490-3DA7-48AC-9A4C-7D91481E5851}" type="pres">
      <dgm:prSet presAssocID="{27103561-0729-487F-8C67-1CA19AC6C88B}" presName="iconBgRect" presStyleLbl="bgShp" presStyleIdx="3" presStyleCnt="5"/>
      <dgm:spPr/>
    </dgm:pt>
    <dgm:pt modelId="{5C0D1BB7-E09D-4FDB-AD77-06A94C8037D0}" type="pres">
      <dgm:prSet presAssocID="{27103561-0729-487F-8C67-1CA19AC6C88B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15A718C0-8067-45C0-96C1-C24D9FFDA86F}" type="pres">
      <dgm:prSet presAssocID="{27103561-0729-487F-8C67-1CA19AC6C88B}" presName="spaceRect" presStyleCnt="0"/>
      <dgm:spPr/>
    </dgm:pt>
    <dgm:pt modelId="{D3241055-8893-461D-93A6-4AF49A4FCD10}" type="pres">
      <dgm:prSet presAssocID="{27103561-0729-487F-8C67-1CA19AC6C88B}" presName="textRect" presStyleLbl="revTx" presStyleIdx="3" presStyleCnt="5">
        <dgm:presLayoutVars>
          <dgm:chMax val="1"/>
          <dgm:chPref val="1"/>
        </dgm:presLayoutVars>
      </dgm:prSet>
      <dgm:spPr/>
    </dgm:pt>
    <dgm:pt modelId="{E8E75FA7-9958-404F-ADD6-04EAF81A5D76}" type="pres">
      <dgm:prSet presAssocID="{41802B5A-8BA5-4A93-83E5-26DEA4834E3A}" presName="sibTrans" presStyleCnt="0"/>
      <dgm:spPr/>
    </dgm:pt>
    <dgm:pt modelId="{AD860668-84D9-4822-91CB-3F362DA83002}" type="pres">
      <dgm:prSet presAssocID="{96D03620-3E9E-4E4C-9229-28755E3C0575}" presName="compNode" presStyleCnt="0"/>
      <dgm:spPr/>
    </dgm:pt>
    <dgm:pt modelId="{C4A40039-424A-4833-ACB2-DAFBCED4FB5B}" type="pres">
      <dgm:prSet presAssocID="{96D03620-3E9E-4E4C-9229-28755E3C0575}" presName="iconBgRect" presStyleLbl="bgShp" presStyleIdx="4" presStyleCnt="5"/>
      <dgm:spPr/>
    </dgm:pt>
    <dgm:pt modelId="{524ECC70-2E11-40FA-B9E7-80C8E6F2783B}" type="pres">
      <dgm:prSet presAssocID="{96D03620-3E9E-4E4C-9229-28755E3C0575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3021EB9D-8099-435B-A456-D4FC567515CC}" type="pres">
      <dgm:prSet presAssocID="{96D03620-3E9E-4E4C-9229-28755E3C0575}" presName="spaceRect" presStyleCnt="0"/>
      <dgm:spPr/>
    </dgm:pt>
    <dgm:pt modelId="{42625006-9E62-41AE-929B-8983F1B8E22C}" type="pres">
      <dgm:prSet presAssocID="{96D03620-3E9E-4E4C-9229-28755E3C057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9C3DA11-548F-4495-83B4-411631AA5CC5}" type="presOf" srcId="{CBF353AA-C21C-404D-BF01-40F5A1424370}" destId="{011879EE-0441-46DD-B793-FBAF25C4BCF0}" srcOrd="0" destOrd="0" presId="urn:microsoft.com/office/officeart/2018/5/layout/IconCircleLabelList"/>
    <dgm:cxn modelId="{8D93CE14-2237-4F26-8AF3-598759BA83A4}" srcId="{CBF353AA-C21C-404D-BF01-40F5A1424370}" destId="{27103561-0729-487F-8C67-1CA19AC6C88B}" srcOrd="3" destOrd="0" parTransId="{0AA88E2B-D29C-466F-BA6D-363FB52CFB62}" sibTransId="{41802B5A-8BA5-4A93-83E5-26DEA4834E3A}"/>
    <dgm:cxn modelId="{9C029439-474F-4584-8924-001893AC3A24}" srcId="{CBF353AA-C21C-404D-BF01-40F5A1424370}" destId="{ABA0370D-372C-42C7-B9F1-54799667D30B}" srcOrd="1" destOrd="0" parTransId="{3E6B93B9-8D05-4B05-9800-B8A1AC407212}" sibTransId="{34FE2274-9122-4867-A48F-2336A1AABAAC}"/>
    <dgm:cxn modelId="{DC10A05F-321F-47E2-A926-E3A94F402D92}" type="presOf" srcId="{B0ABC663-1DCB-4345-9B10-D6520B1B371F}" destId="{B3868C04-B726-40B3-A35A-86E365790491}" srcOrd="0" destOrd="0" presId="urn:microsoft.com/office/officeart/2018/5/layout/IconCircleLabelList"/>
    <dgm:cxn modelId="{9E3EEE53-0CD7-48C3-A8A9-FDA0F95735A2}" srcId="{CBF353AA-C21C-404D-BF01-40F5A1424370}" destId="{B20F3C4F-7D12-4681-9D43-F87AE06D525C}" srcOrd="0" destOrd="0" parTransId="{2118AADB-585F-4D18-8E6C-D0045F3DEBF0}" sibTransId="{1BAA8738-A3B1-4DEB-AA8A-A1E7FEA644D1}"/>
    <dgm:cxn modelId="{5D039FAE-4980-4E18-95F3-AB84FDE140A5}" type="presOf" srcId="{96D03620-3E9E-4E4C-9229-28755E3C0575}" destId="{42625006-9E62-41AE-929B-8983F1B8E22C}" srcOrd="0" destOrd="0" presId="urn:microsoft.com/office/officeart/2018/5/layout/IconCircleLabelList"/>
    <dgm:cxn modelId="{C0F204C3-0E37-44C9-B23E-FD5597731C86}" srcId="{CBF353AA-C21C-404D-BF01-40F5A1424370}" destId="{96D03620-3E9E-4E4C-9229-28755E3C0575}" srcOrd="4" destOrd="0" parTransId="{246CDB24-952B-4384-9D7E-5122DC7C87D2}" sibTransId="{6EF1A02D-AEBC-4051-98F4-854E14CECF25}"/>
    <dgm:cxn modelId="{183436E0-029B-4D86-8081-5750DEC1C0E9}" type="presOf" srcId="{ABA0370D-372C-42C7-B9F1-54799667D30B}" destId="{807A13F6-8DCC-4B69-9314-587F0B3FFBB1}" srcOrd="0" destOrd="0" presId="urn:microsoft.com/office/officeart/2018/5/layout/IconCircleLabelList"/>
    <dgm:cxn modelId="{B9B915E4-A933-4276-A41D-EF1FC1880A53}" type="presOf" srcId="{B20F3C4F-7D12-4681-9D43-F87AE06D525C}" destId="{D2688859-6F5F-403A-9CF6-9ED2982663FE}" srcOrd="0" destOrd="0" presId="urn:microsoft.com/office/officeart/2018/5/layout/IconCircleLabelList"/>
    <dgm:cxn modelId="{2404A2EA-12AF-4A7D-A53B-9DEF59285C4C}" srcId="{CBF353AA-C21C-404D-BF01-40F5A1424370}" destId="{B0ABC663-1DCB-4345-9B10-D6520B1B371F}" srcOrd="2" destOrd="0" parTransId="{74D3EC8F-B594-4050-B616-445B972AE2D2}" sibTransId="{D0A9ED40-FC32-42DD-BA8A-8B1E2B378333}"/>
    <dgm:cxn modelId="{D88B80F1-4FBB-4A38-95D0-41116D5D46F1}" type="presOf" srcId="{27103561-0729-487F-8C67-1CA19AC6C88B}" destId="{D3241055-8893-461D-93A6-4AF49A4FCD10}" srcOrd="0" destOrd="0" presId="urn:microsoft.com/office/officeart/2018/5/layout/IconCircleLabelList"/>
    <dgm:cxn modelId="{27E3D06D-E3B4-493B-9B61-47625BD19112}" type="presParOf" srcId="{011879EE-0441-46DD-B793-FBAF25C4BCF0}" destId="{39B85965-5953-48C4-A3BF-D588E701459F}" srcOrd="0" destOrd="0" presId="urn:microsoft.com/office/officeart/2018/5/layout/IconCircleLabelList"/>
    <dgm:cxn modelId="{621C88E6-CC41-42D9-929A-99A6D5D05C60}" type="presParOf" srcId="{39B85965-5953-48C4-A3BF-D588E701459F}" destId="{1B25548E-A69C-464D-BACA-45DFFE83C0C5}" srcOrd="0" destOrd="0" presId="urn:microsoft.com/office/officeart/2018/5/layout/IconCircleLabelList"/>
    <dgm:cxn modelId="{3A2B32AC-C7CE-40C4-9BC8-61A8C9100001}" type="presParOf" srcId="{39B85965-5953-48C4-A3BF-D588E701459F}" destId="{8B52B7D5-A3A3-48EB-B1CE-DAA48B7B322E}" srcOrd="1" destOrd="0" presId="urn:microsoft.com/office/officeart/2018/5/layout/IconCircleLabelList"/>
    <dgm:cxn modelId="{9CEC6EFD-AC7A-4B74-9305-3A82CAB72ABF}" type="presParOf" srcId="{39B85965-5953-48C4-A3BF-D588E701459F}" destId="{E70E9B93-93BA-4760-BA06-07C0F9C36A1E}" srcOrd="2" destOrd="0" presId="urn:microsoft.com/office/officeart/2018/5/layout/IconCircleLabelList"/>
    <dgm:cxn modelId="{6DF8EC5C-4DD0-4ACE-A8CC-B7A6511BBBEB}" type="presParOf" srcId="{39B85965-5953-48C4-A3BF-D588E701459F}" destId="{D2688859-6F5F-403A-9CF6-9ED2982663FE}" srcOrd="3" destOrd="0" presId="urn:microsoft.com/office/officeart/2018/5/layout/IconCircleLabelList"/>
    <dgm:cxn modelId="{0B35E95B-B692-4EAD-B571-15624888C622}" type="presParOf" srcId="{011879EE-0441-46DD-B793-FBAF25C4BCF0}" destId="{C5200106-7549-49F3-8AE0-3CB31EF10B47}" srcOrd="1" destOrd="0" presId="urn:microsoft.com/office/officeart/2018/5/layout/IconCircleLabelList"/>
    <dgm:cxn modelId="{814E4EE1-1F6B-4059-B78B-707539B568F0}" type="presParOf" srcId="{011879EE-0441-46DD-B793-FBAF25C4BCF0}" destId="{7A2AD93F-32B1-4463-8170-3924DFA91B8D}" srcOrd="2" destOrd="0" presId="urn:microsoft.com/office/officeart/2018/5/layout/IconCircleLabelList"/>
    <dgm:cxn modelId="{BFBA5A63-2578-4A6C-90AD-4ACDDD1B3D7F}" type="presParOf" srcId="{7A2AD93F-32B1-4463-8170-3924DFA91B8D}" destId="{EB55F494-2A55-48D1-BBA7-70F7A0DE5C68}" srcOrd="0" destOrd="0" presId="urn:microsoft.com/office/officeart/2018/5/layout/IconCircleLabelList"/>
    <dgm:cxn modelId="{B7957C66-E948-48E4-B5BB-DF24E6C38EE2}" type="presParOf" srcId="{7A2AD93F-32B1-4463-8170-3924DFA91B8D}" destId="{816513DB-FB69-46CA-B3EB-5B171155DBC0}" srcOrd="1" destOrd="0" presId="urn:microsoft.com/office/officeart/2018/5/layout/IconCircleLabelList"/>
    <dgm:cxn modelId="{0B2366F5-ADBC-4187-9FF2-7331FDE35B38}" type="presParOf" srcId="{7A2AD93F-32B1-4463-8170-3924DFA91B8D}" destId="{BA48C3F7-4893-405E-843E-8C4C3CF50550}" srcOrd="2" destOrd="0" presId="urn:microsoft.com/office/officeart/2018/5/layout/IconCircleLabelList"/>
    <dgm:cxn modelId="{05B4CD0D-184F-4C65-A9F8-5A7A9A0D50BA}" type="presParOf" srcId="{7A2AD93F-32B1-4463-8170-3924DFA91B8D}" destId="{807A13F6-8DCC-4B69-9314-587F0B3FFBB1}" srcOrd="3" destOrd="0" presId="urn:microsoft.com/office/officeart/2018/5/layout/IconCircleLabelList"/>
    <dgm:cxn modelId="{4D986170-77A4-4BCA-BF45-78B218476730}" type="presParOf" srcId="{011879EE-0441-46DD-B793-FBAF25C4BCF0}" destId="{D802620B-0C0C-449E-BA2F-0676D4779EEA}" srcOrd="3" destOrd="0" presId="urn:microsoft.com/office/officeart/2018/5/layout/IconCircleLabelList"/>
    <dgm:cxn modelId="{66A26D21-9FB9-4577-8919-65FAAB481F19}" type="presParOf" srcId="{011879EE-0441-46DD-B793-FBAF25C4BCF0}" destId="{0926B30C-832F-438E-8F7E-B168BC711C61}" srcOrd="4" destOrd="0" presId="urn:microsoft.com/office/officeart/2018/5/layout/IconCircleLabelList"/>
    <dgm:cxn modelId="{6E1579AE-0DF7-4567-BC65-5FF8421B9048}" type="presParOf" srcId="{0926B30C-832F-438E-8F7E-B168BC711C61}" destId="{89E47C4A-2258-4850-A78D-FC2D2121B9FF}" srcOrd="0" destOrd="0" presId="urn:microsoft.com/office/officeart/2018/5/layout/IconCircleLabelList"/>
    <dgm:cxn modelId="{794B99B1-1695-4A4D-9178-949ED4FD724E}" type="presParOf" srcId="{0926B30C-832F-438E-8F7E-B168BC711C61}" destId="{34BA1C30-4B34-4BF4-BFD5-AAFC4F0C89C8}" srcOrd="1" destOrd="0" presId="urn:microsoft.com/office/officeart/2018/5/layout/IconCircleLabelList"/>
    <dgm:cxn modelId="{77C4F87D-D8A8-4495-B697-FC21F305A106}" type="presParOf" srcId="{0926B30C-832F-438E-8F7E-B168BC711C61}" destId="{DD564B14-180E-42E9-B71F-57ED4A22F604}" srcOrd="2" destOrd="0" presId="urn:microsoft.com/office/officeart/2018/5/layout/IconCircleLabelList"/>
    <dgm:cxn modelId="{39D2F768-0882-42A4-8F39-AF2C46E3D1F8}" type="presParOf" srcId="{0926B30C-832F-438E-8F7E-B168BC711C61}" destId="{B3868C04-B726-40B3-A35A-86E365790491}" srcOrd="3" destOrd="0" presId="urn:microsoft.com/office/officeart/2018/5/layout/IconCircleLabelList"/>
    <dgm:cxn modelId="{B203DC5E-4904-40B6-9A9A-349E3F8A773B}" type="presParOf" srcId="{011879EE-0441-46DD-B793-FBAF25C4BCF0}" destId="{C3E6FCE1-CB71-42EE-B099-F97635A86C91}" srcOrd="5" destOrd="0" presId="urn:microsoft.com/office/officeart/2018/5/layout/IconCircleLabelList"/>
    <dgm:cxn modelId="{6825E5FA-1D4D-4514-93B0-67E7A391F035}" type="presParOf" srcId="{011879EE-0441-46DD-B793-FBAF25C4BCF0}" destId="{42408109-C041-46A7-BD31-5A39669B34E1}" srcOrd="6" destOrd="0" presId="urn:microsoft.com/office/officeart/2018/5/layout/IconCircleLabelList"/>
    <dgm:cxn modelId="{8DFF9065-D8AC-4C30-9F49-E7558D3C8350}" type="presParOf" srcId="{42408109-C041-46A7-BD31-5A39669B34E1}" destId="{35CAB490-3DA7-48AC-9A4C-7D91481E5851}" srcOrd="0" destOrd="0" presId="urn:microsoft.com/office/officeart/2018/5/layout/IconCircleLabelList"/>
    <dgm:cxn modelId="{CA071591-D85E-47B8-A863-28F74F558D00}" type="presParOf" srcId="{42408109-C041-46A7-BD31-5A39669B34E1}" destId="{5C0D1BB7-E09D-4FDB-AD77-06A94C8037D0}" srcOrd="1" destOrd="0" presId="urn:microsoft.com/office/officeart/2018/5/layout/IconCircleLabelList"/>
    <dgm:cxn modelId="{6379A3EC-4560-43D2-9F89-8B3C96B6EADC}" type="presParOf" srcId="{42408109-C041-46A7-BD31-5A39669B34E1}" destId="{15A718C0-8067-45C0-96C1-C24D9FFDA86F}" srcOrd="2" destOrd="0" presId="urn:microsoft.com/office/officeart/2018/5/layout/IconCircleLabelList"/>
    <dgm:cxn modelId="{2207CE74-3CB4-4DA2-8111-A8EB4AF9A6F9}" type="presParOf" srcId="{42408109-C041-46A7-BD31-5A39669B34E1}" destId="{D3241055-8893-461D-93A6-4AF49A4FCD10}" srcOrd="3" destOrd="0" presId="urn:microsoft.com/office/officeart/2018/5/layout/IconCircleLabelList"/>
    <dgm:cxn modelId="{915CB9D4-6AFC-4BF1-A0E3-DB160BC1F07A}" type="presParOf" srcId="{011879EE-0441-46DD-B793-FBAF25C4BCF0}" destId="{E8E75FA7-9958-404F-ADD6-04EAF81A5D76}" srcOrd="7" destOrd="0" presId="urn:microsoft.com/office/officeart/2018/5/layout/IconCircleLabelList"/>
    <dgm:cxn modelId="{7B3CC1A2-3ACB-4886-B178-E3BC479387DC}" type="presParOf" srcId="{011879EE-0441-46DD-B793-FBAF25C4BCF0}" destId="{AD860668-84D9-4822-91CB-3F362DA83002}" srcOrd="8" destOrd="0" presId="urn:microsoft.com/office/officeart/2018/5/layout/IconCircleLabelList"/>
    <dgm:cxn modelId="{61C85537-B130-4F31-B24C-774AA3E5C56A}" type="presParOf" srcId="{AD860668-84D9-4822-91CB-3F362DA83002}" destId="{C4A40039-424A-4833-ACB2-DAFBCED4FB5B}" srcOrd="0" destOrd="0" presId="urn:microsoft.com/office/officeart/2018/5/layout/IconCircleLabelList"/>
    <dgm:cxn modelId="{A4069937-D39D-473B-B366-D1AF480DD347}" type="presParOf" srcId="{AD860668-84D9-4822-91CB-3F362DA83002}" destId="{524ECC70-2E11-40FA-B9E7-80C8E6F2783B}" srcOrd="1" destOrd="0" presId="urn:microsoft.com/office/officeart/2018/5/layout/IconCircleLabelList"/>
    <dgm:cxn modelId="{6F6CED93-F45E-47B2-9979-9893B3811671}" type="presParOf" srcId="{AD860668-84D9-4822-91CB-3F362DA83002}" destId="{3021EB9D-8099-435B-A456-D4FC567515CC}" srcOrd="2" destOrd="0" presId="urn:microsoft.com/office/officeart/2018/5/layout/IconCircleLabelList"/>
    <dgm:cxn modelId="{AD9FF71D-D3EE-4524-825A-359BEA800989}" type="presParOf" srcId="{AD860668-84D9-4822-91CB-3F362DA83002}" destId="{42625006-9E62-41AE-929B-8983F1B8E22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2500E81-3E5C-45B0-8114-5FDF49F1601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FA486D5-2E77-42DD-AF92-4E2855C8181E}">
      <dgm:prSet/>
      <dgm:spPr/>
      <dgm:t>
        <a:bodyPr/>
        <a:lstStyle/>
        <a:p>
          <a:r>
            <a:rPr lang="en-US"/>
            <a:t>When the needed goods or services are available through an approved Louisiana State Contract </a:t>
          </a:r>
        </a:p>
      </dgm:t>
    </dgm:pt>
    <dgm:pt modelId="{B213BBA4-EDD6-486B-9638-7AFAFEBFA910}" type="parTrans" cxnId="{C71CD831-F887-4807-9603-73F9B726C27F}">
      <dgm:prSet/>
      <dgm:spPr/>
      <dgm:t>
        <a:bodyPr/>
        <a:lstStyle/>
        <a:p>
          <a:endParaRPr lang="en-US"/>
        </a:p>
      </dgm:t>
    </dgm:pt>
    <dgm:pt modelId="{EBEBFAAA-4353-4489-8D8B-B614918488E0}" type="sibTrans" cxnId="{C71CD831-F887-4807-9603-73F9B726C27F}">
      <dgm:prSet/>
      <dgm:spPr/>
      <dgm:t>
        <a:bodyPr/>
        <a:lstStyle/>
        <a:p>
          <a:endParaRPr lang="en-US"/>
        </a:p>
      </dgm:t>
    </dgm:pt>
    <dgm:pt modelId="{230A8E12-B661-4B3C-953E-9D844DC2C0AC}">
      <dgm:prSet/>
      <dgm:spPr/>
      <dgm:t>
        <a:bodyPr/>
        <a:lstStyle/>
        <a:p>
          <a:r>
            <a:rPr lang="en-US"/>
            <a:t>PO Type: SC </a:t>
          </a:r>
        </a:p>
      </dgm:t>
    </dgm:pt>
    <dgm:pt modelId="{2D1C6101-F841-405A-ABDD-94F1B4E8149A}" type="parTrans" cxnId="{8F70D129-3207-4796-B10D-31AA3A25C58A}">
      <dgm:prSet/>
      <dgm:spPr/>
      <dgm:t>
        <a:bodyPr/>
        <a:lstStyle/>
        <a:p>
          <a:endParaRPr lang="en-US"/>
        </a:p>
      </dgm:t>
    </dgm:pt>
    <dgm:pt modelId="{80A09677-B4C7-4543-B9D3-C0585A119658}" type="sibTrans" cxnId="{8F70D129-3207-4796-B10D-31AA3A25C58A}">
      <dgm:prSet/>
      <dgm:spPr/>
      <dgm:t>
        <a:bodyPr/>
        <a:lstStyle/>
        <a:p>
          <a:endParaRPr lang="en-US"/>
        </a:p>
      </dgm:t>
    </dgm:pt>
    <dgm:pt modelId="{94F25F19-3C5E-4CD3-9B71-E0111928A24B}">
      <dgm:prSet/>
      <dgm:spPr/>
      <dgm:t>
        <a:bodyPr/>
        <a:lstStyle/>
        <a:p>
          <a:r>
            <a:rPr lang="en-US"/>
            <a:t>Does not require the regular competitive quote process</a:t>
          </a:r>
        </a:p>
      </dgm:t>
    </dgm:pt>
    <dgm:pt modelId="{C673EC0F-6F2D-4ADC-ABF1-E159DEDD803F}" type="parTrans" cxnId="{80122B3C-69EA-485E-B310-6EAEC2FDA358}">
      <dgm:prSet/>
      <dgm:spPr/>
      <dgm:t>
        <a:bodyPr/>
        <a:lstStyle/>
        <a:p>
          <a:endParaRPr lang="en-US"/>
        </a:p>
      </dgm:t>
    </dgm:pt>
    <dgm:pt modelId="{00762BE4-889C-4DBC-9EE1-764CA8FA011E}" type="sibTrans" cxnId="{80122B3C-69EA-485E-B310-6EAEC2FDA358}">
      <dgm:prSet/>
      <dgm:spPr/>
      <dgm:t>
        <a:bodyPr/>
        <a:lstStyle/>
        <a:p>
          <a:endParaRPr lang="en-US"/>
        </a:p>
      </dgm:t>
    </dgm:pt>
    <dgm:pt modelId="{C1A07A5B-B48F-48F0-84EE-470E383C39B3}" type="pres">
      <dgm:prSet presAssocID="{92500E81-3E5C-45B0-8114-5FDF49F160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80E5113-EA5F-4B65-BB65-0BCDFD939884}" type="pres">
      <dgm:prSet presAssocID="{FFA486D5-2E77-42DD-AF92-4E2855C8181E}" presName="hierRoot1" presStyleCnt="0"/>
      <dgm:spPr/>
    </dgm:pt>
    <dgm:pt modelId="{0658584C-86F0-49F5-AE8A-07C7601D5001}" type="pres">
      <dgm:prSet presAssocID="{FFA486D5-2E77-42DD-AF92-4E2855C8181E}" presName="composite" presStyleCnt="0"/>
      <dgm:spPr/>
    </dgm:pt>
    <dgm:pt modelId="{85FD96D0-5557-47A1-8EDC-378460039AF4}" type="pres">
      <dgm:prSet presAssocID="{FFA486D5-2E77-42DD-AF92-4E2855C8181E}" presName="background" presStyleLbl="node0" presStyleIdx="0" presStyleCnt="3"/>
      <dgm:spPr/>
    </dgm:pt>
    <dgm:pt modelId="{3D7B50F6-1B91-476F-BCBC-9287DEB0B57B}" type="pres">
      <dgm:prSet presAssocID="{FFA486D5-2E77-42DD-AF92-4E2855C8181E}" presName="text" presStyleLbl="fgAcc0" presStyleIdx="0" presStyleCnt="3">
        <dgm:presLayoutVars>
          <dgm:chPref val="3"/>
        </dgm:presLayoutVars>
      </dgm:prSet>
      <dgm:spPr/>
    </dgm:pt>
    <dgm:pt modelId="{39C393C6-63A7-41C0-B8C0-C1A20F433CB6}" type="pres">
      <dgm:prSet presAssocID="{FFA486D5-2E77-42DD-AF92-4E2855C8181E}" presName="hierChild2" presStyleCnt="0"/>
      <dgm:spPr/>
    </dgm:pt>
    <dgm:pt modelId="{24A71824-21C5-42A1-A8C5-8F2B3CCAA080}" type="pres">
      <dgm:prSet presAssocID="{230A8E12-B661-4B3C-953E-9D844DC2C0AC}" presName="hierRoot1" presStyleCnt="0"/>
      <dgm:spPr/>
    </dgm:pt>
    <dgm:pt modelId="{6DB1855C-F5B0-44A1-A07F-057B053232E7}" type="pres">
      <dgm:prSet presAssocID="{230A8E12-B661-4B3C-953E-9D844DC2C0AC}" presName="composite" presStyleCnt="0"/>
      <dgm:spPr/>
    </dgm:pt>
    <dgm:pt modelId="{C66DA6E9-70AB-4D52-8BEA-5FD2CAD1203A}" type="pres">
      <dgm:prSet presAssocID="{230A8E12-B661-4B3C-953E-9D844DC2C0AC}" presName="background" presStyleLbl="node0" presStyleIdx="1" presStyleCnt="3"/>
      <dgm:spPr/>
    </dgm:pt>
    <dgm:pt modelId="{5FCF1F7D-E440-4B6B-8239-DF05B4D6DFDE}" type="pres">
      <dgm:prSet presAssocID="{230A8E12-B661-4B3C-953E-9D844DC2C0AC}" presName="text" presStyleLbl="fgAcc0" presStyleIdx="1" presStyleCnt="3">
        <dgm:presLayoutVars>
          <dgm:chPref val="3"/>
        </dgm:presLayoutVars>
      </dgm:prSet>
      <dgm:spPr/>
    </dgm:pt>
    <dgm:pt modelId="{FD23149C-BF15-403D-BAE0-97398EFA4E26}" type="pres">
      <dgm:prSet presAssocID="{230A8E12-B661-4B3C-953E-9D844DC2C0AC}" presName="hierChild2" presStyleCnt="0"/>
      <dgm:spPr/>
    </dgm:pt>
    <dgm:pt modelId="{A230C3CE-6DBB-4427-96A4-E1883ED6E931}" type="pres">
      <dgm:prSet presAssocID="{94F25F19-3C5E-4CD3-9B71-E0111928A24B}" presName="hierRoot1" presStyleCnt="0"/>
      <dgm:spPr/>
    </dgm:pt>
    <dgm:pt modelId="{BEC6E460-D9DA-4233-BDD8-45DBFDC0F8A4}" type="pres">
      <dgm:prSet presAssocID="{94F25F19-3C5E-4CD3-9B71-E0111928A24B}" presName="composite" presStyleCnt="0"/>
      <dgm:spPr/>
    </dgm:pt>
    <dgm:pt modelId="{E68EB2E9-3DE9-4864-83E9-85E17F3D3D3D}" type="pres">
      <dgm:prSet presAssocID="{94F25F19-3C5E-4CD3-9B71-E0111928A24B}" presName="background" presStyleLbl="node0" presStyleIdx="2" presStyleCnt="3"/>
      <dgm:spPr/>
    </dgm:pt>
    <dgm:pt modelId="{21249E7E-D72E-4C5D-9C26-5C9C2903252A}" type="pres">
      <dgm:prSet presAssocID="{94F25F19-3C5E-4CD3-9B71-E0111928A24B}" presName="text" presStyleLbl="fgAcc0" presStyleIdx="2" presStyleCnt="3">
        <dgm:presLayoutVars>
          <dgm:chPref val="3"/>
        </dgm:presLayoutVars>
      </dgm:prSet>
      <dgm:spPr/>
    </dgm:pt>
    <dgm:pt modelId="{ED9BC72D-084E-45D1-B2D5-D7CEE095D3AB}" type="pres">
      <dgm:prSet presAssocID="{94F25F19-3C5E-4CD3-9B71-E0111928A24B}" presName="hierChild2" presStyleCnt="0"/>
      <dgm:spPr/>
    </dgm:pt>
  </dgm:ptLst>
  <dgm:cxnLst>
    <dgm:cxn modelId="{8F70D129-3207-4796-B10D-31AA3A25C58A}" srcId="{92500E81-3E5C-45B0-8114-5FDF49F1601E}" destId="{230A8E12-B661-4B3C-953E-9D844DC2C0AC}" srcOrd="1" destOrd="0" parTransId="{2D1C6101-F841-405A-ABDD-94F1B4E8149A}" sibTransId="{80A09677-B4C7-4543-B9D3-C0585A119658}"/>
    <dgm:cxn modelId="{C71CD831-F887-4807-9603-73F9B726C27F}" srcId="{92500E81-3E5C-45B0-8114-5FDF49F1601E}" destId="{FFA486D5-2E77-42DD-AF92-4E2855C8181E}" srcOrd="0" destOrd="0" parTransId="{B213BBA4-EDD6-486B-9638-7AFAFEBFA910}" sibTransId="{EBEBFAAA-4353-4489-8D8B-B614918488E0}"/>
    <dgm:cxn modelId="{80122B3C-69EA-485E-B310-6EAEC2FDA358}" srcId="{92500E81-3E5C-45B0-8114-5FDF49F1601E}" destId="{94F25F19-3C5E-4CD3-9B71-E0111928A24B}" srcOrd="2" destOrd="0" parTransId="{C673EC0F-6F2D-4ADC-ABF1-E159DEDD803F}" sibTransId="{00762BE4-889C-4DBC-9EE1-764CA8FA011E}"/>
    <dgm:cxn modelId="{5B680D6F-BD36-4BEF-97DC-521253CD3955}" type="presOf" srcId="{92500E81-3E5C-45B0-8114-5FDF49F1601E}" destId="{C1A07A5B-B48F-48F0-84EE-470E383C39B3}" srcOrd="0" destOrd="0" presId="urn:microsoft.com/office/officeart/2005/8/layout/hierarchy1"/>
    <dgm:cxn modelId="{612162C9-596E-462B-8EE1-92E7E127CF3A}" type="presOf" srcId="{230A8E12-B661-4B3C-953E-9D844DC2C0AC}" destId="{5FCF1F7D-E440-4B6B-8239-DF05B4D6DFDE}" srcOrd="0" destOrd="0" presId="urn:microsoft.com/office/officeart/2005/8/layout/hierarchy1"/>
    <dgm:cxn modelId="{F9CF43D9-2707-4BDE-A382-F3FAFFF2D8E6}" type="presOf" srcId="{FFA486D5-2E77-42DD-AF92-4E2855C8181E}" destId="{3D7B50F6-1B91-476F-BCBC-9287DEB0B57B}" srcOrd="0" destOrd="0" presId="urn:microsoft.com/office/officeart/2005/8/layout/hierarchy1"/>
    <dgm:cxn modelId="{5A96F7E5-9060-4AAF-9751-5C5A148393A9}" type="presOf" srcId="{94F25F19-3C5E-4CD3-9B71-E0111928A24B}" destId="{21249E7E-D72E-4C5D-9C26-5C9C2903252A}" srcOrd="0" destOrd="0" presId="urn:microsoft.com/office/officeart/2005/8/layout/hierarchy1"/>
    <dgm:cxn modelId="{1CB58E29-20D3-4AA9-9515-FEF3F530EC5C}" type="presParOf" srcId="{C1A07A5B-B48F-48F0-84EE-470E383C39B3}" destId="{E80E5113-EA5F-4B65-BB65-0BCDFD939884}" srcOrd="0" destOrd="0" presId="urn:microsoft.com/office/officeart/2005/8/layout/hierarchy1"/>
    <dgm:cxn modelId="{7F25B0C6-1F69-4153-9AC3-8280DA621752}" type="presParOf" srcId="{E80E5113-EA5F-4B65-BB65-0BCDFD939884}" destId="{0658584C-86F0-49F5-AE8A-07C7601D5001}" srcOrd="0" destOrd="0" presId="urn:microsoft.com/office/officeart/2005/8/layout/hierarchy1"/>
    <dgm:cxn modelId="{A0EDB794-E0A9-4F91-A310-DFE9A85B66A8}" type="presParOf" srcId="{0658584C-86F0-49F5-AE8A-07C7601D5001}" destId="{85FD96D0-5557-47A1-8EDC-378460039AF4}" srcOrd="0" destOrd="0" presId="urn:microsoft.com/office/officeart/2005/8/layout/hierarchy1"/>
    <dgm:cxn modelId="{50D91CBE-8621-4B02-BE13-ED931253DAEB}" type="presParOf" srcId="{0658584C-86F0-49F5-AE8A-07C7601D5001}" destId="{3D7B50F6-1B91-476F-BCBC-9287DEB0B57B}" srcOrd="1" destOrd="0" presId="urn:microsoft.com/office/officeart/2005/8/layout/hierarchy1"/>
    <dgm:cxn modelId="{D3FB51D5-48C2-48E1-A31C-AF015D40FFF1}" type="presParOf" srcId="{E80E5113-EA5F-4B65-BB65-0BCDFD939884}" destId="{39C393C6-63A7-41C0-B8C0-C1A20F433CB6}" srcOrd="1" destOrd="0" presId="urn:microsoft.com/office/officeart/2005/8/layout/hierarchy1"/>
    <dgm:cxn modelId="{5697BC2B-BE62-4C64-A340-6C7D154CDB50}" type="presParOf" srcId="{C1A07A5B-B48F-48F0-84EE-470E383C39B3}" destId="{24A71824-21C5-42A1-A8C5-8F2B3CCAA080}" srcOrd="1" destOrd="0" presId="urn:microsoft.com/office/officeart/2005/8/layout/hierarchy1"/>
    <dgm:cxn modelId="{F71B3305-86CC-49F0-A0E1-93B28CEBAA3C}" type="presParOf" srcId="{24A71824-21C5-42A1-A8C5-8F2B3CCAA080}" destId="{6DB1855C-F5B0-44A1-A07F-057B053232E7}" srcOrd="0" destOrd="0" presId="urn:microsoft.com/office/officeart/2005/8/layout/hierarchy1"/>
    <dgm:cxn modelId="{1E64955B-20AF-44EB-AD94-0A86F67C855A}" type="presParOf" srcId="{6DB1855C-F5B0-44A1-A07F-057B053232E7}" destId="{C66DA6E9-70AB-4D52-8BEA-5FD2CAD1203A}" srcOrd="0" destOrd="0" presId="urn:microsoft.com/office/officeart/2005/8/layout/hierarchy1"/>
    <dgm:cxn modelId="{7D5D78A1-A22B-4601-BFEC-765DB75A95FB}" type="presParOf" srcId="{6DB1855C-F5B0-44A1-A07F-057B053232E7}" destId="{5FCF1F7D-E440-4B6B-8239-DF05B4D6DFDE}" srcOrd="1" destOrd="0" presId="urn:microsoft.com/office/officeart/2005/8/layout/hierarchy1"/>
    <dgm:cxn modelId="{404447BD-F57E-414F-8F63-2EB22F194FFC}" type="presParOf" srcId="{24A71824-21C5-42A1-A8C5-8F2B3CCAA080}" destId="{FD23149C-BF15-403D-BAE0-97398EFA4E26}" srcOrd="1" destOrd="0" presId="urn:microsoft.com/office/officeart/2005/8/layout/hierarchy1"/>
    <dgm:cxn modelId="{097DCE0F-B0E7-430F-9744-499279AC1E7F}" type="presParOf" srcId="{C1A07A5B-B48F-48F0-84EE-470E383C39B3}" destId="{A230C3CE-6DBB-4427-96A4-E1883ED6E931}" srcOrd="2" destOrd="0" presId="urn:microsoft.com/office/officeart/2005/8/layout/hierarchy1"/>
    <dgm:cxn modelId="{F54C9E17-F9E7-4357-B10C-2BA6F7E1C6FA}" type="presParOf" srcId="{A230C3CE-6DBB-4427-96A4-E1883ED6E931}" destId="{BEC6E460-D9DA-4233-BDD8-45DBFDC0F8A4}" srcOrd="0" destOrd="0" presId="urn:microsoft.com/office/officeart/2005/8/layout/hierarchy1"/>
    <dgm:cxn modelId="{A8516377-7FC6-4E0F-88AC-9955240DAD93}" type="presParOf" srcId="{BEC6E460-D9DA-4233-BDD8-45DBFDC0F8A4}" destId="{E68EB2E9-3DE9-4864-83E9-85E17F3D3D3D}" srcOrd="0" destOrd="0" presId="urn:microsoft.com/office/officeart/2005/8/layout/hierarchy1"/>
    <dgm:cxn modelId="{8DF1AAC3-3D4A-49AA-BA63-3474E784D541}" type="presParOf" srcId="{BEC6E460-D9DA-4233-BDD8-45DBFDC0F8A4}" destId="{21249E7E-D72E-4C5D-9C26-5C9C2903252A}" srcOrd="1" destOrd="0" presId="urn:microsoft.com/office/officeart/2005/8/layout/hierarchy1"/>
    <dgm:cxn modelId="{7EE9F79D-4967-428D-8B7B-EC325F329464}" type="presParOf" srcId="{A230C3CE-6DBB-4427-96A4-E1883ED6E931}" destId="{ED9BC72D-084E-45D1-B2D5-D7CEE095D3A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5AF956C-833A-42AE-8554-CB33110BEA2B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6_2" csCatId="accent6" phldr="1"/>
      <dgm:spPr/>
      <dgm:t>
        <a:bodyPr/>
        <a:lstStyle/>
        <a:p>
          <a:endParaRPr lang="en-US"/>
        </a:p>
      </dgm:t>
    </dgm:pt>
    <dgm:pt modelId="{94478304-CCED-4698-BD57-AA6A5F77473A}">
      <dgm:prSet/>
      <dgm:spPr/>
      <dgm:t>
        <a:bodyPr/>
        <a:lstStyle/>
        <a:p>
          <a:r>
            <a:rPr lang="en-US"/>
            <a:t>Locate the appropriate contract and approved vendor in Louisiana eCat. </a:t>
          </a:r>
        </a:p>
      </dgm:t>
    </dgm:pt>
    <dgm:pt modelId="{C7691AA1-59BF-46A6-A997-0FD082595318}" type="parTrans" cxnId="{7161DBC7-C93E-49B2-B134-D23AA506AD12}">
      <dgm:prSet/>
      <dgm:spPr/>
      <dgm:t>
        <a:bodyPr/>
        <a:lstStyle/>
        <a:p>
          <a:endParaRPr lang="en-US"/>
        </a:p>
      </dgm:t>
    </dgm:pt>
    <dgm:pt modelId="{645BFA69-84C7-4BD4-B381-FFFCA52D76F2}" type="sibTrans" cxnId="{7161DBC7-C93E-49B2-B134-D23AA506AD12}">
      <dgm:prSet/>
      <dgm:spPr/>
      <dgm:t>
        <a:bodyPr/>
        <a:lstStyle/>
        <a:p>
          <a:endParaRPr lang="en-US"/>
        </a:p>
      </dgm:t>
    </dgm:pt>
    <dgm:pt modelId="{29EEE98A-03BD-4607-AE44-7E12F8B999A2}">
      <dgm:prSet/>
      <dgm:spPr/>
      <dgm:t>
        <a:bodyPr/>
        <a:lstStyle/>
        <a:p>
          <a:r>
            <a:rPr lang="en-US"/>
            <a:t>Obtain a quote that includes the State Contract number and contract pricing. </a:t>
          </a:r>
        </a:p>
      </dgm:t>
    </dgm:pt>
    <dgm:pt modelId="{E4092736-B8E3-4590-8905-62B9E06ACC85}" type="parTrans" cxnId="{18B1427D-66F0-45B5-AEC4-5E9B39C1C44E}">
      <dgm:prSet/>
      <dgm:spPr/>
      <dgm:t>
        <a:bodyPr/>
        <a:lstStyle/>
        <a:p>
          <a:endParaRPr lang="en-US"/>
        </a:p>
      </dgm:t>
    </dgm:pt>
    <dgm:pt modelId="{4B30E13A-9391-487C-A073-550B88A226E7}" type="sibTrans" cxnId="{18B1427D-66F0-45B5-AEC4-5E9B39C1C44E}">
      <dgm:prSet/>
      <dgm:spPr/>
      <dgm:t>
        <a:bodyPr/>
        <a:lstStyle/>
        <a:p>
          <a:endParaRPr lang="en-US"/>
        </a:p>
      </dgm:t>
    </dgm:pt>
    <dgm:pt modelId="{0B37D5DD-1457-4423-9575-20E0EB584B0A}">
      <dgm:prSet/>
      <dgm:spPr/>
      <dgm:t>
        <a:bodyPr/>
        <a:lstStyle/>
        <a:p>
          <a:r>
            <a:rPr lang="en-US"/>
            <a:t>Enter a requisition in Banner. </a:t>
          </a:r>
        </a:p>
      </dgm:t>
    </dgm:pt>
    <dgm:pt modelId="{E1FE0AA5-9019-47AA-9A02-4795E4E9A3F1}" type="parTrans" cxnId="{7BDD3DBD-5212-4FCB-82F8-F27B504C5734}">
      <dgm:prSet/>
      <dgm:spPr/>
      <dgm:t>
        <a:bodyPr/>
        <a:lstStyle/>
        <a:p>
          <a:endParaRPr lang="en-US"/>
        </a:p>
      </dgm:t>
    </dgm:pt>
    <dgm:pt modelId="{E15F6FBB-80B0-44D2-BDA6-50EB164D2CC2}" type="sibTrans" cxnId="{7BDD3DBD-5212-4FCB-82F8-F27B504C5734}">
      <dgm:prSet/>
      <dgm:spPr/>
      <dgm:t>
        <a:bodyPr/>
        <a:lstStyle/>
        <a:p>
          <a:endParaRPr lang="en-US"/>
        </a:p>
      </dgm:t>
    </dgm:pt>
    <dgm:pt modelId="{4356D2C9-C042-4AEE-89D9-70E13013BC82}">
      <dgm:prSet/>
      <dgm:spPr/>
      <dgm:t>
        <a:bodyPr/>
        <a:lstStyle/>
        <a:p>
          <a:r>
            <a:rPr lang="en-US"/>
            <a:t>Attach or email the quote and supporting documentation to Purchasing. </a:t>
          </a:r>
        </a:p>
      </dgm:t>
    </dgm:pt>
    <dgm:pt modelId="{11FF44F4-C76B-4AA7-8AB4-65E6AB13D0BE}" type="parTrans" cxnId="{6E3E0761-3D49-4FD6-8EC4-A31933AC9562}">
      <dgm:prSet/>
      <dgm:spPr/>
      <dgm:t>
        <a:bodyPr/>
        <a:lstStyle/>
        <a:p>
          <a:endParaRPr lang="en-US"/>
        </a:p>
      </dgm:t>
    </dgm:pt>
    <dgm:pt modelId="{DBF356B3-7C8D-4B3C-96AA-FF8792EBF291}" type="sibTrans" cxnId="{6E3E0761-3D49-4FD6-8EC4-A31933AC9562}">
      <dgm:prSet/>
      <dgm:spPr/>
      <dgm:t>
        <a:bodyPr/>
        <a:lstStyle/>
        <a:p>
          <a:endParaRPr lang="en-US"/>
        </a:p>
      </dgm:t>
    </dgm:pt>
    <dgm:pt modelId="{F930090D-A0E4-4200-94E3-85A8E325D8A4}">
      <dgm:prSet/>
      <dgm:spPr/>
      <dgm:t>
        <a:bodyPr/>
        <a:lstStyle/>
        <a:p>
          <a:r>
            <a:rPr lang="en-US"/>
            <a:t>Purchasing verifies the contract and issues the official Purchase Order. </a:t>
          </a:r>
        </a:p>
      </dgm:t>
    </dgm:pt>
    <dgm:pt modelId="{60761ECA-D357-432B-AA64-384D2D6B662A}" type="parTrans" cxnId="{AFD4C22D-F137-417C-BFAB-0EC12E97F4D3}">
      <dgm:prSet/>
      <dgm:spPr/>
      <dgm:t>
        <a:bodyPr/>
        <a:lstStyle/>
        <a:p>
          <a:endParaRPr lang="en-US"/>
        </a:p>
      </dgm:t>
    </dgm:pt>
    <dgm:pt modelId="{D4A7BBB6-9321-4996-8722-C688B7D77B0F}" type="sibTrans" cxnId="{AFD4C22D-F137-417C-BFAB-0EC12E97F4D3}">
      <dgm:prSet/>
      <dgm:spPr/>
      <dgm:t>
        <a:bodyPr/>
        <a:lstStyle/>
        <a:p>
          <a:endParaRPr lang="en-US"/>
        </a:p>
      </dgm:t>
    </dgm:pt>
    <dgm:pt modelId="{39D969B9-7D9A-446E-BD0F-85AF2799CC9B}" type="pres">
      <dgm:prSet presAssocID="{75AF956C-833A-42AE-8554-CB33110BEA2B}" presName="root" presStyleCnt="0">
        <dgm:presLayoutVars>
          <dgm:dir/>
          <dgm:resizeHandles val="exact"/>
        </dgm:presLayoutVars>
      </dgm:prSet>
      <dgm:spPr/>
    </dgm:pt>
    <dgm:pt modelId="{9535930C-3113-4DC8-B2C4-06BBBC7E7818}" type="pres">
      <dgm:prSet presAssocID="{75AF956C-833A-42AE-8554-CB33110BEA2B}" presName="container" presStyleCnt="0">
        <dgm:presLayoutVars>
          <dgm:dir/>
          <dgm:resizeHandles val="exact"/>
        </dgm:presLayoutVars>
      </dgm:prSet>
      <dgm:spPr/>
    </dgm:pt>
    <dgm:pt modelId="{7BE53D5C-64E4-4E0A-88AE-E19A71C780A4}" type="pres">
      <dgm:prSet presAssocID="{94478304-CCED-4698-BD57-AA6A5F77473A}" presName="compNode" presStyleCnt="0"/>
      <dgm:spPr/>
    </dgm:pt>
    <dgm:pt modelId="{6683EE17-CEFF-4D92-A0A6-EB2D1F9BB7C2}" type="pres">
      <dgm:prSet presAssocID="{94478304-CCED-4698-BD57-AA6A5F77473A}" presName="iconBgRect" presStyleLbl="bgShp" presStyleIdx="0" presStyleCnt="5"/>
      <dgm:spPr/>
    </dgm:pt>
    <dgm:pt modelId="{C6F9A757-26BA-44EC-B8A5-98B81C562CE2}" type="pres">
      <dgm:prSet presAssocID="{94478304-CCED-4698-BD57-AA6A5F77473A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2C0E8F1A-9EFD-4D13-8BA2-6735727D1FB9}" type="pres">
      <dgm:prSet presAssocID="{94478304-CCED-4698-BD57-AA6A5F77473A}" presName="spaceRect" presStyleCnt="0"/>
      <dgm:spPr/>
    </dgm:pt>
    <dgm:pt modelId="{0D4CD5F4-F5F8-4064-B6B4-1C505AABDD99}" type="pres">
      <dgm:prSet presAssocID="{94478304-CCED-4698-BD57-AA6A5F77473A}" presName="textRect" presStyleLbl="revTx" presStyleIdx="0" presStyleCnt="5">
        <dgm:presLayoutVars>
          <dgm:chMax val="1"/>
          <dgm:chPref val="1"/>
        </dgm:presLayoutVars>
      </dgm:prSet>
      <dgm:spPr/>
    </dgm:pt>
    <dgm:pt modelId="{238BE6F7-D39E-4430-8BEC-8749C7A267C5}" type="pres">
      <dgm:prSet presAssocID="{645BFA69-84C7-4BD4-B381-FFFCA52D76F2}" presName="sibTrans" presStyleLbl="sibTrans2D1" presStyleIdx="0" presStyleCnt="0"/>
      <dgm:spPr/>
    </dgm:pt>
    <dgm:pt modelId="{01301F70-1E35-4F84-BD65-DE9B85DA26B6}" type="pres">
      <dgm:prSet presAssocID="{29EEE98A-03BD-4607-AE44-7E12F8B999A2}" presName="compNode" presStyleCnt="0"/>
      <dgm:spPr/>
    </dgm:pt>
    <dgm:pt modelId="{A66784A2-6BB9-4E39-817A-0208CD0E04B3}" type="pres">
      <dgm:prSet presAssocID="{29EEE98A-03BD-4607-AE44-7E12F8B999A2}" presName="iconBgRect" presStyleLbl="bgShp" presStyleIdx="1" presStyleCnt="5"/>
      <dgm:spPr/>
    </dgm:pt>
    <dgm:pt modelId="{A0FDF4F9-1B07-4045-B42E-CC3963800008}" type="pres">
      <dgm:prSet presAssocID="{29EEE98A-03BD-4607-AE44-7E12F8B999A2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5541FED2-8409-4374-A519-DAB008088F92}" type="pres">
      <dgm:prSet presAssocID="{29EEE98A-03BD-4607-AE44-7E12F8B999A2}" presName="spaceRect" presStyleCnt="0"/>
      <dgm:spPr/>
    </dgm:pt>
    <dgm:pt modelId="{CF54B954-57B7-48D2-9E4B-6D8E5C25E780}" type="pres">
      <dgm:prSet presAssocID="{29EEE98A-03BD-4607-AE44-7E12F8B999A2}" presName="textRect" presStyleLbl="revTx" presStyleIdx="1" presStyleCnt="5">
        <dgm:presLayoutVars>
          <dgm:chMax val="1"/>
          <dgm:chPref val="1"/>
        </dgm:presLayoutVars>
      </dgm:prSet>
      <dgm:spPr/>
    </dgm:pt>
    <dgm:pt modelId="{A2AC6D2D-5298-40FC-B72B-B1220ADAC25F}" type="pres">
      <dgm:prSet presAssocID="{4B30E13A-9391-487C-A073-550B88A226E7}" presName="sibTrans" presStyleLbl="sibTrans2D1" presStyleIdx="0" presStyleCnt="0"/>
      <dgm:spPr/>
    </dgm:pt>
    <dgm:pt modelId="{A8AE5C3B-D9DF-45DB-9D71-0A6EDCA4B0D0}" type="pres">
      <dgm:prSet presAssocID="{0B37D5DD-1457-4423-9575-20E0EB584B0A}" presName="compNode" presStyleCnt="0"/>
      <dgm:spPr/>
    </dgm:pt>
    <dgm:pt modelId="{A4857523-A16C-44D5-A828-792E9FE7097F}" type="pres">
      <dgm:prSet presAssocID="{0B37D5DD-1457-4423-9575-20E0EB584B0A}" presName="iconBgRect" presStyleLbl="bgShp" presStyleIdx="2" presStyleCnt="5"/>
      <dgm:spPr/>
    </dgm:pt>
    <dgm:pt modelId="{55F8F4CE-28D1-4A5B-B7FE-2164DFF8156A}" type="pres">
      <dgm:prSet presAssocID="{0B37D5DD-1457-4423-9575-20E0EB584B0A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4ECD52DB-12AD-45AC-9FEF-B2ECC172D35B}" type="pres">
      <dgm:prSet presAssocID="{0B37D5DD-1457-4423-9575-20E0EB584B0A}" presName="spaceRect" presStyleCnt="0"/>
      <dgm:spPr/>
    </dgm:pt>
    <dgm:pt modelId="{EC46BEF1-B10F-4168-AD6C-03876F10A779}" type="pres">
      <dgm:prSet presAssocID="{0B37D5DD-1457-4423-9575-20E0EB584B0A}" presName="textRect" presStyleLbl="revTx" presStyleIdx="2" presStyleCnt="5">
        <dgm:presLayoutVars>
          <dgm:chMax val="1"/>
          <dgm:chPref val="1"/>
        </dgm:presLayoutVars>
      </dgm:prSet>
      <dgm:spPr/>
    </dgm:pt>
    <dgm:pt modelId="{1ED947CB-4890-429B-9C1B-1AC50E39726D}" type="pres">
      <dgm:prSet presAssocID="{E15F6FBB-80B0-44D2-BDA6-50EB164D2CC2}" presName="sibTrans" presStyleLbl="sibTrans2D1" presStyleIdx="0" presStyleCnt="0"/>
      <dgm:spPr/>
    </dgm:pt>
    <dgm:pt modelId="{380A0A06-4587-42DC-AD91-39DD3E6604BC}" type="pres">
      <dgm:prSet presAssocID="{4356D2C9-C042-4AEE-89D9-70E13013BC82}" presName="compNode" presStyleCnt="0"/>
      <dgm:spPr/>
    </dgm:pt>
    <dgm:pt modelId="{A2D5D804-79C6-4D0A-88EB-A89A0B9E952B}" type="pres">
      <dgm:prSet presAssocID="{4356D2C9-C042-4AEE-89D9-70E13013BC82}" presName="iconBgRect" presStyleLbl="bgShp" presStyleIdx="3" presStyleCnt="5"/>
      <dgm:spPr/>
    </dgm:pt>
    <dgm:pt modelId="{21BC755F-595F-4FC4-896D-BEF21B09CEBC}" type="pres">
      <dgm:prSet presAssocID="{4356D2C9-C042-4AEE-89D9-70E13013BC82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clip"/>
        </a:ext>
      </dgm:extLst>
    </dgm:pt>
    <dgm:pt modelId="{E5E7B157-FAEA-4535-952A-0AD445B26B03}" type="pres">
      <dgm:prSet presAssocID="{4356D2C9-C042-4AEE-89D9-70E13013BC82}" presName="spaceRect" presStyleCnt="0"/>
      <dgm:spPr/>
    </dgm:pt>
    <dgm:pt modelId="{31B8D53C-06FB-461C-A51D-0BEAD312B6EF}" type="pres">
      <dgm:prSet presAssocID="{4356D2C9-C042-4AEE-89D9-70E13013BC82}" presName="textRect" presStyleLbl="revTx" presStyleIdx="3" presStyleCnt="5">
        <dgm:presLayoutVars>
          <dgm:chMax val="1"/>
          <dgm:chPref val="1"/>
        </dgm:presLayoutVars>
      </dgm:prSet>
      <dgm:spPr/>
    </dgm:pt>
    <dgm:pt modelId="{F67FDBDC-A272-4675-874C-5EBF1DEA85CB}" type="pres">
      <dgm:prSet presAssocID="{DBF356B3-7C8D-4B3C-96AA-FF8792EBF291}" presName="sibTrans" presStyleLbl="sibTrans2D1" presStyleIdx="0" presStyleCnt="0"/>
      <dgm:spPr/>
    </dgm:pt>
    <dgm:pt modelId="{F8071ED4-8756-430B-BF14-7601DF11FD6D}" type="pres">
      <dgm:prSet presAssocID="{F930090D-A0E4-4200-94E3-85A8E325D8A4}" presName="compNode" presStyleCnt="0"/>
      <dgm:spPr/>
    </dgm:pt>
    <dgm:pt modelId="{743A0DE0-680B-4480-8286-F559DF335D6B}" type="pres">
      <dgm:prSet presAssocID="{F930090D-A0E4-4200-94E3-85A8E325D8A4}" presName="iconBgRect" presStyleLbl="bgShp" presStyleIdx="4" presStyleCnt="5"/>
      <dgm:spPr/>
    </dgm:pt>
    <dgm:pt modelId="{AC03B33C-4C7B-4652-8D5A-5BDEDDFE33DB}" type="pres">
      <dgm:prSet presAssocID="{F930090D-A0E4-4200-94E3-85A8E325D8A4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017F128C-1E40-434C-9AD6-29C0F570BBC1}" type="pres">
      <dgm:prSet presAssocID="{F930090D-A0E4-4200-94E3-85A8E325D8A4}" presName="spaceRect" presStyleCnt="0"/>
      <dgm:spPr/>
    </dgm:pt>
    <dgm:pt modelId="{773B82C8-9F4E-4D74-A691-51ACE7693F54}" type="pres">
      <dgm:prSet presAssocID="{F930090D-A0E4-4200-94E3-85A8E325D8A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A1463E20-C2AD-4E3E-B6E5-10B6AA971280}" type="presOf" srcId="{29EEE98A-03BD-4607-AE44-7E12F8B999A2}" destId="{CF54B954-57B7-48D2-9E4B-6D8E5C25E780}" srcOrd="0" destOrd="0" presId="urn:microsoft.com/office/officeart/2018/2/layout/IconCircleList"/>
    <dgm:cxn modelId="{AFD4C22D-F137-417C-BFAB-0EC12E97F4D3}" srcId="{75AF956C-833A-42AE-8554-CB33110BEA2B}" destId="{F930090D-A0E4-4200-94E3-85A8E325D8A4}" srcOrd="4" destOrd="0" parTransId="{60761ECA-D357-432B-AA64-384D2D6B662A}" sibTransId="{D4A7BBB6-9321-4996-8722-C688B7D77B0F}"/>
    <dgm:cxn modelId="{6E3E0761-3D49-4FD6-8EC4-A31933AC9562}" srcId="{75AF956C-833A-42AE-8554-CB33110BEA2B}" destId="{4356D2C9-C042-4AEE-89D9-70E13013BC82}" srcOrd="3" destOrd="0" parTransId="{11FF44F4-C76B-4AA7-8AB4-65E6AB13D0BE}" sibTransId="{DBF356B3-7C8D-4B3C-96AA-FF8792EBF291}"/>
    <dgm:cxn modelId="{2BB8F842-F93E-40F9-A981-C8EFFAC01999}" type="presOf" srcId="{4B30E13A-9391-487C-A073-550B88A226E7}" destId="{A2AC6D2D-5298-40FC-B72B-B1220ADAC25F}" srcOrd="0" destOrd="0" presId="urn:microsoft.com/office/officeart/2018/2/layout/IconCircleList"/>
    <dgm:cxn modelId="{8768D36B-0419-4D3B-AAFB-4EE0A7DE8C20}" type="presOf" srcId="{4356D2C9-C042-4AEE-89D9-70E13013BC82}" destId="{31B8D53C-06FB-461C-A51D-0BEAD312B6EF}" srcOrd="0" destOrd="0" presId="urn:microsoft.com/office/officeart/2018/2/layout/IconCircleList"/>
    <dgm:cxn modelId="{711AA17B-7790-47FB-B6DB-19D3E44ACE7B}" type="presOf" srcId="{0B37D5DD-1457-4423-9575-20E0EB584B0A}" destId="{EC46BEF1-B10F-4168-AD6C-03876F10A779}" srcOrd="0" destOrd="0" presId="urn:microsoft.com/office/officeart/2018/2/layout/IconCircleList"/>
    <dgm:cxn modelId="{18B1427D-66F0-45B5-AEC4-5E9B39C1C44E}" srcId="{75AF956C-833A-42AE-8554-CB33110BEA2B}" destId="{29EEE98A-03BD-4607-AE44-7E12F8B999A2}" srcOrd="1" destOrd="0" parTransId="{E4092736-B8E3-4590-8905-62B9E06ACC85}" sibTransId="{4B30E13A-9391-487C-A073-550B88A226E7}"/>
    <dgm:cxn modelId="{F2CAC095-2E8F-4E73-AEDA-6CB330572374}" type="presOf" srcId="{75AF956C-833A-42AE-8554-CB33110BEA2B}" destId="{39D969B9-7D9A-446E-BD0F-85AF2799CC9B}" srcOrd="0" destOrd="0" presId="urn:microsoft.com/office/officeart/2018/2/layout/IconCircleList"/>
    <dgm:cxn modelId="{B50126AC-D29C-4C6A-9C1E-5B9EAC9E2347}" type="presOf" srcId="{E15F6FBB-80B0-44D2-BDA6-50EB164D2CC2}" destId="{1ED947CB-4890-429B-9C1B-1AC50E39726D}" srcOrd="0" destOrd="0" presId="urn:microsoft.com/office/officeart/2018/2/layout/IconCircleList"/>
    <dgm:cxn modelId="{C387AFB2-C4AB-46FF-B6DA-17C6285743DB}" type="presOf" srcId="{645BFA69-84C7-4BD4-B381-FFFCA52D76F2}" destId="{238BE6F7-D39E-4430-8BEC-8749C7A267C5}" srcOrd="0" destOrd="0" presId="urn:microsoft.com/office/officeart/2018/2/layout/IconCircleList"/>
    <dgm:cxn modelId="{602F1DB9-5DB9-4656-A7A3-270C27F51FC1}" type="presOf" srcId="{94478304-CCED-4698-BD57-AA6A5F77473A}" destId="{0D4CD5F4-F5F8-4064-B6B4-1C505AABDD99}" srcOrd="0" destOrd="0" presId="urn:microsoft.com/office/officeart/2018/2/layout/IconCircleList"/>
    <dgm:cxn modelId="{19D6E0BA-3906-4B5F-9A26-C28841F8AC9D}" type="presOf" srcId="{DBF356B3-7C8D-4B3C-96AA-FF8792EBF291}" destId="{F67FDBDC-A272-4675-874C-5EBF1DEA85CB}" srcOrd="0" destOrd="0" presId="urn:microsoft.com/office/officeart/2018/2/layout/IconCircleList"/>
    <dgm:cxn modelId="{9F0060BB-B418-4AF3-9B2F-B7DD9E857E64}" type="presOf" srcId="{F930090D-A0E4-4200-94E3-85A8E325D8A4}" destId="{773B82C8-9F4E-4D74-A691-51ACE7693F54}" srcOrd="0" destOrd="0" presId="urn:microsoft.com/office/officeart/2018/2/layout/IconCircleList"/>
    <dgm:cxn modelId="{7BDD3DBD-5212-4FCB-82F8-F27B504C5734}" srcId="{75AF956C-833A-42AE-8554-CB33110BEA2B}" destId="{0B37D5DD-1457-4423-9575-20E0EB584B0A}" srcOrd="2" destOrd="0" parTransId="{E1FE0AA5-9019-47AA-9A02-4795E4E9A3F1}" sibTransId="{E15F6FBB-80B0-44D2-BDA6-50EB164D2CC2}"/>
    <dgm:cxn modelId="{7161DBC7-C93E-49B2-B134-D23AA506AD12}" srcId="{75AF956C-833A-42AE-8554-CB33110BEA2B}" destId="{94478304-CCED-4698-BD57-AA6A5F77473A}" srcOrd="0" destOrd="0" parTransId="{C7691AA1-59BF-46A6-A997-0FD082595318}" sibTransId="{645BFA69-84C7-4BD4-B381-FFFCA52D76F2}"/>
    <dgm:cxn modelId="{4FAA01F7-DB66-4BA6-80FA-5A5705874D51}" type="presParOf" srcId="{39D969B9-7D9A-446E-BD0F-85AF2799CC9B}" destId="{9535930C-3113-4DC8-B2C4-06BBBC7E7818}" srcOrd="0" destOrd="0" presId="urn:microsoft.com/office/officeart/2018/2/layout/IconCircleList"/>
    <dgm:cxn modelId="{D9EDC873-A4D8-4F0D-B2F9-9CD8929D77AE}" type="presParOf" srcId="{9535930C-3113-4DC8-B2C4-06BBBC7E7818}" destId="{7BE53D5C-64E4-4E0A-88AE-E19A71C780A4}" srcOrd="0" destOrd="0" presId="urn:microsoft.com/office/officeart/2018/2/layout/IconCircleList"/>
    <dgm:cxn modelId="{EAD9843E-D94B-4E68-A795-05D9A0FAB156}" type="presParOf" srcId="{7BE53D5C-64E4-4E0A-88AE-E19A71C780A4}" destId="{6683EE17-CEFF-4D92-A0A6-EB2D1F9BB7C2}" srcOrd="0" destOrd="0" presId="urn:microsoft.com/office/officeart/2018/2/layout/IconCircleList"/>
    <dgm:cxn modelId="{C2488B9A-6B4E-44F7-9D01-7FB24B26FEBD}" type="presParOf" srcId="{7BE53D5C-64E4-4E0A-88AE-E19A71C780A4}" destId="{C6F9A757-26BA-44EC-B8A5-98B81C562CE2}" srcOrd="1" destOrd="0" presId="urn:microsoft.com/office/officeart/2018/2/layout/IconCircleList"/>
    <dgm:cxn modelId="{53133A7B-E1B7-4399-BA0B-8E397C399DFC}" type="presParOf" srcId="{7BE53D5C-64E4-4E0A-88AE-E19A71C780A4}" destId="{2C0E8F1A-9EFD-4D13-8BA2-6735727D1FB9}" srcOrd="2" destOrd="0" presId="urn:microsoft.com/office/officeart/2018/2/layout/IconCircleList"/>
    <dgm:cxn modelId="{CCDF1BCF-243F-49E2-A09B-9C76A999CDFC}" type="presParOf" srcId="{7BE53D5C-64E4-4E0A-88AE-E19A71C780A4}" destId="{0D4CD5F4-F5F8-4064-B6B4-1C505AABDD99}" srcOrd="3" destOrd="0" presId="urn:microsoft.com/office/officeart/2018/2/layout/IconCircleList"/>
    <dgm:cxn modelId="{279A65AA-03B5-45FD-843F-50E8D0EF716F}" type="presParOf" srcId="{9535930C-3113-4DC8-B2C4-06BBBC7E7818}" destId="{238BE6F7-D39E-4430-8BEC-8749C7A267C5}" srcOrd="1" destOrd="0" presId="urn:microsoft.com/office/officeart/2018/2/layout/IconCircleList"/>
    <dgm:cxn modelId="{69BAE3C4-E4CF-4714-866F-3AC1A363E77A}" type="presParOf" srcId="{9535930C-3113-4DC8-B2C4-06BBBC7E7818}" destId="{01301F70-1E35-4F84-BD65-DE9B85DA26B6}" srcOrd="2" destOrd="0" presId="urn:microsoft.com/office/officeart/2018/2/layout/IconCircleList"/>
    <dgm:cxn modelId="{A458BB3F-2B49-41F4-9E28-592EC894003A}" type="presParOf" srcId="{01301F70-1E35-4F84-BD65-DE9B85DA26B6}" destId="{A66784A2-6BB9-4E39-817A-0208CD0E04B3}" srcOrd="0" destOrd="0" presId="urn:microsoft.com/office/officeart/2018/2/layout/IconCircleList"/>
    <dgm:cxn modelId="{35392262-BE95-4535-9E85-5CD7AE7E2F2D}" type="presParOf" srcId="{01301F70-1E35-4F84-BD65-DE9B85DA26B6}" destId="{A0FDF4F9-1B07-4045-B42E-CC3963800008}" srcOrd="1" destOrd="0" presId="urn:microsoft.com/office/officeart/2018/2/layout/IconCircleList"/>
    <dgm:cxn modelId="{C0B4C7B3-9FBD-439C-88A6-2931095B2489}" type="presParOf" srcId="{01301F70-1E35-4F84-BD65-DE9B85DA26B6}" destId="{5541FED2-8409-4374-A519-DAB008088F92}" srcOrd="2" destOrd="0" presId="urn:microsoft.com/office/officeart/2018/2/layout/IconCircleList"/>
    <dgm:cxn modelId="{F82A8819-AA89-4736-9832-07C33C0B2A21}" type="presParOf" srcId="{01301F70-1E35-4F84-BD65-DE9B85DA26B6}" destId="{CF54B954-57B7-48D2-9E4B-6D8E5C25E780}" srcOrd="3" destOrd="0" presId="urn:microsoft.com/office/officeart/2018/2/layout/IconCircleList"/>
    <dgm:cxn modelId="{5C001BE5-3593-4A3E-ABCC-49B658512434}" type="presParOf" srcId="{9535930C-3113-4DC8-B2C4-06BBBC7E7818}" destId="{A2AC6D2D-5298-40FC-B72B-B1220ADAC25F}" srcOrd="3" destOrd="0" presId="urn:microsoft.com/office/officeart/2018/2/layout/IconCircleList"/>
    <dgm:cxn modelId="{D543099F-E9B1-4B56-9298-815DD54FAEA6}" type="presParOf" srcId="{9535930C-3113-4DC8-B2C4-06BBBC7E7818}" destId="{A8AE5C3B-D9DF-45DB-9D71-0A6EDCA4B0D0}" srcOrd="4" destOrd="0" presId="urn:microsoft.com/office/officeart/2018/2/layout/IconCircleList"/>
    <dgm:cxn modelId="{6192489B-B793-48B9-88C2-2406C941A6B4}" type="presParOf" srcId="{A8AE5C3B-D9DF-45DB-9D71-0A6EDCA4B0D0}" destId="{A4857523-A16C-44D5-A828-792E9FE7097F}" srcOrd="0" destOrd="0" presId="urn:microsoft.com/office/officeart/2018/2/layout/IconCircleList"/>
    <dgm:cxn modelId="{8656E155-7FD4-4AD0-8CC6-AB0834DFBE44}" type="presParOf" srcId="{A8AE5C3B-D9DF-45DB-9D71-0A6EDCA4B0D0}" destId="{55F8F4CE-28D1-4A5B-B7FE-2164DFF8156A}" srcOrd="1" destOrd="0" presId="urn:microsoft.com/office/officeart/2018/2/layout/IconCircleList"/>
    <dgm:cxn modelId="{59605D10-02FA-4E8D-944A-EF979784CB4A}" type="presParOf" srcId="{A8AE5C3B-D9DF-45DB-9D71-0A6EDCA4B0D0}" destId="{4ECD52DB-12AD-45AC-9FEF-B2ECC172D35B}" srcOrd="2" destOrd="0" presId="urn:microsoft.com/office/officeart/2018/2/layout/IconCircleList"/>
    <dgm:cxn modelId="{CE1D288C-6E0C-444E-A397-F89A4A56295A}" type="presParOf" srcId="{A8AE5C3B-D9DF-45DB-9D71-0A6EDCA4B0D0}" destId="{EC46BEF1-B10F-4168-AD6C-03876F10A779}" srcOrd="3" destOrd="0" presId="urn:microsoft.com/office/officeart/2018/2/layout/IconCircleList"/>
    <dgm:cxn modelId="{E369646C-16D7-47FB-9157-EBF98C3D199B}" type="presParOf" srcId="{9535930C-3113-4DC8-B2C4-06BBBC7E7818}" destId="{1ED947CB-4890-429B-9C1B-1AC50E39726D}" srcOrd="5" destOrd="0" presId="urn:microsoft.com/office/officeart/2018/2/layout/IconCircleList"/>
    <dgm:cxn modelId="{D7EBDED6-8E22-433C-A6D9-5B1CC1DE8632}" type="presParOf" srcId="{9535930C-3113-4DC8-B2C4-06BBBC7E7818}" destId="{380A0A06-4587-42DC-AD91-39DD3E6604BC}" srcOrd="6" destOrd="0" presId="urn:microsoft.com/office/officeart/2018/2/layout/IconCircleList"/>
    <dgm:cxn modelId="{3BDAAE39-1831-4856-B72D-07910A28DE62}" type="presParOf" srcId="{380A0A06-4587-42DC-AD91-39DD3E6604BC}" destId="{A2D5D804-79C6-4D0A-88EB-A89A0B9E952B}" srcOrd="0" destOrd="0" presId="urn:microsoft.com/office/officeart/2018/2/layout/IconCircleList"/>
    <dgm:cxn modelId="{79874EEE-86EF-47EA-A669-7F8F43AE90DE}" type="presParOf" srcId="{380A0A06-4587-42DC-AD91-39DD3E6604BC}" destId="{21BC755F-595F-4FC4-896D-BEF21B09CEBC}" srcOrd="1" destOrd="0" presId="urn:microsoft.com/office/officeart/2018/2/layout/IconCircleList"/>
    <dgm:cxn modelId="{EA5ACF44-5CA6-416D-8EDF-DCD069A93BF4}" type="presParOf" srcId="{380A0A06-4587-42DC-AD91-39DD3E6604BC}" destId="{E5E7B157-FAEA-4535-952A-0AD445B26B03}" srcOrd="2" destOrd="0" presId="urn:microsoft.com/office/officeart/2018/2/layout/IconCircleList"/>
    <dgm:cxn modelId="{5573E12F-4CA0-4E89-8B08-08599205DD60}" type="presParOf" srcId="{380A0A06-4587-42DC-AD91-39DD3E6604BC}" destId="{31B8D53C-06FB-461C-A51D-0BEAD312B6EF}" srcOrd="3" destOrd="0" presId="urn:microsoft.com/office/officeart/2018/2/layout/IconCircleList"/>
    <dgm:cxn modelId="{362E9231-F577-4393-B04F-58638D298ADD}" type="presParOf" srcId="{9535930C-3113-4DC8-B2C4-06BBBC7E7818}" destId="{F67FDBDC-A272-4675-874C-5EBF1DEA85CB}" srcOrd="7" destOrd="0" presId="urn:microsoft.com/office/officeart/2018/2/layout/IconCircleList"/>
    <dgm:cxn modelId="{0194D8F4-01E9-4E08-9391-8625A86859C4}" type="presParOf" srcId="{9535930C-3113-4DC8-B2C4-06BBBC7E7818}" destId="{F8071ED4-8756-430B-BF14-7601DF11FD6D}" srcOrd="8" destOrd="0" presId="urn:microsoft.com/office/officeart/2018/2/layout/IconCircleList"/>
    <dgm:cxn modelId="{147F0379-2B4F-4C83-8C84-31C7E2E053F1}" type="presParOf" srcId="{F8071ED4-8756-430B-BF14-7601DF11FD6D}" destId="{743A0DE0-680B-4480-8286-F559DF335D6B}" srcOrd="0" destOrd="0" presId="urn:microsoft.com/office/officeart/2018/2/layout/IconCircleList"/>
    <dgm:cxn modelId="{F9EC9CEF-CC7E-4F38-B893-901D31219FF9}" type="presParOf" srcId="{F8071ED4-8756-430B-BF14-7601DF11FD6D}" destId="{AC03B33C-4C7B-4652-8D5A-5BDEDDFE33DB}" srcOrd="1" destOrd="0" presId="urn:microsoft.com/office/officeart/2018/2/layout/IconCircleList"/>
    <dgm:cxn modelId="{BD4FAA5E-2F90-4E31-AAEB-1B45461CB9B2}" type="presParOf" srcId="{F8071ED4-8756-430B-BF14-7601DF11FD6D}" destId="{017F128C-1E40-434C-9AD6-29C0F570BBC1}" srcOrd="2" destOrd="0" presId="urn:microsoft.com/office/officeart/2018/2/layout/IconCircleList"/>
    <dgm:cxn modelId="{36806301-395B-40E5-9B3B-18C0321CAB30}" type="presParOf" srcId="{F8071ED4-8756-430B-BF14-7601DF11FD6D}" destId="{773B82C8-9F4E-4D74-A691-51ACE7693F5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2F6A50B-E4BD-4A9A-8791-B10160E3F8C5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E506FB-5D4E-4766-9CB8-949E48E1D3E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Professional, personal, consulting, or social services </a:t>
          </a:r>
        </a:p>
      </dgm:t>
    </dgm:pt>
    <dgm:pt modelId="{90499D78-7AA9-4A85-8118-6B288E48D3B0}" type="parTrans" cxnId="{DBD50303-0352-49A6-AB69-5F70CC65AA18}">
      <dgm:prSet/>
      <dgm:spPr/>
      <dgm:t>
        <a:bodyPr/>
        <a:lstStyle/>
        <a:p>
          <a:endParaRPr lang="en-US"/>
        </a:p>
      </dgm:t>
    </dgm:pt>
    <dgm:pt modelId="{AE6B9583-D333-482A-95AB-0DF0792054AE}" type="sibTrans" cxnId="{DBD50303-0352-49A6-AB69-5F70CC65AA18}">
      <dgm:prSet/>
      <dgm:spPr/>
      <dgm:t>
        <a:bodyPr/>
        <a:lstStyle/>
        <a:p>
          <a:endParaRPr lang="en-US"/>
        </a:p>
      </dgm:t>
    </dgm:pt>
    <dgm:pt modelId="{9B3CE3EB-7312-4A1B-8726-D2E23FAB187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Presenters, speakers, performers, or consultants </a:t>
          </a:r>
        </a:p>
      </dgm:t>
    </dgm:pt>
    <dgm:pt modelId="{4E2227F7-A5A9-4061-BE94-A4092BD9B5D2}" type="parTrans" cxnId="{5C46C9DF-1D63-4313-86F1-02189B2DD0D8}">
      <dgm:prSet/>
      <dgm:spPr/>
      <dgm:t>
        <a:bodyPr/>
        <a:lstStyle/>
        <a:p>
          <a:endParaRPr lang="en-US"/>
        </a:p>
      </dgm:t>
    </dgm:pt>
    <dgm:pt modelId="{9F2446F0-BED6-406D-83DB-54FD7EDF661A}" type="sibTrans" cxnId="{5C46C9DF-1D63-4313-86F1-02189B2DD0D8}">
      <dgm:prSet/>
      <dgm:spPr/>
      <dgm:t>
        <a:bodyPr/>
        <a:lstStyle/>
        <a:p>
          <a:endParaRPr lang="en-US"/>
        </a:p>
      </dgm:t>
    </dgm:pt>
    <dgm:pt modelId="{FF28B139-4BE4-49C1-A6ED-5337A555AF3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Training, evaluations, technical services, or other specialized work </a:t>
          </a:r>
        </a:p>
      </dgm:t>
    </dgm:pt>
    <dgm:pt modelId="{EC7F90E4-8916-417E-A8D7-5B7099C74B2E}" type="parTrans" cxnId="{D8CC05DA-44A5-4DD2-A6DE-B17D2A660F66}">
      <dgm:prSet/>
      <dgm:spPr/>
      <dgm:t>
        <a:bodyPr/>
        <a:lstStyle/>
        <a:p>
          <a:endParaRPr lang="en-US"/>
        </a:p>
      </dgm:t>
    </dgm:pt>
    <dgm:pt modelId="{141CBC77-1AFC-4B00-81FE-35FC518609F9}" type="sibTrans" cxnId="{D8CC05DA-44A5-4DD2-A6DE-B17D2A660F66}">
      <dgm:prSet/>
      <dgm:spPr/>
      <dgm:t>
        <a:bodyPr/>
        <a:lstStyle/>
        <a:p>
          <a:endParaRPr lang="en-US"/>
        </a:p>
      </dgm:t>
    </dgm:pt>
    <dgm:pt modelId="{E1DD87AB-7C76-4F16-B1AD-D8002339A670}" type="pres">
      <dgm:prSet presAssocID="{62F6A50B-E4BD-4A9A-8791-B10160E3F8C5}" presName="root" presStyleCnt="0">
        <dgm:presLayoutVars>
          <dgm:dir/>
          <dgm:resizeHandles val="exact"/>
        </dgm:presLayoutVars>
      </dgm:prSet>
      <dgm:spPr/>
    </dgm:pt>
    <dgm:pt modelId="{4355BD83-1E29-498F-B170-A0D87A83C28A}" type="pres">
      <dgm:prSet presAssocID="{7EE506FB-5D4E-4766-9CB8-949E48E1D3E4}" presName="compNode" presStyleCnt="0"/>
      <dgm:spPr/>
    </dgm:pt>
    <dgm:pt modelId="{451205C4-4CB6-43BA-ABED-A43BEA9830E9}" type="pres">
      <dgm:prSet presAssocID="{7EE506FB-5D4E-4766-9CB8-949E48E1D3E4}" presName="iconBgRect" presStyleLbl="bgShp" presStyleIdx="0" presStyleCnt="3"/>
      <dgm:spPr/>
    </dgm:pt>
    <dgm:pt modelId="{400E6ED8-E211-420C-A088-365DAFE33825}" type="pres">
      <dgm:prSet presAssocID="{7EE506FB-5D4E-4766-9CB8-949E48E1D3E4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52A35434-BE43-4025-AC63-6D4E7F280CB7}" type="pres">
      <dgm:prSet presAssocID="{7EE506FB-5D4E-4766-9CB8-949E48E1D3E4}" presName="spaceRect" presStyleCnt="0"/>
      <dgm:spPr/>
    </dgm:pt>
    <dgm:pt modelId="{4A7D9266-01D2-4445-93A9-409F535F6BC4}" type="pres">
      <dgm:prSet presAssocID="{7EE506FB-5D4E-4766-9CB8-949E48E1D3E4}" presName="textRect" presStyleLbl="revTx" presStyleIdx="0" presStyleCnt="3">
        <dgm:presLayoutVars>
          <dgm:chMax val="1"/>
          <dgm:chPref val="1"/>
        </dgm:presLayoutVars>
      </dgm:prSet>
      <dgm:spPr/>
    </dgm:pt>
    <dgm:pt modelId="{71B2543E-3745-4BCD-AC45-0BDA40A4228A}" type="pres">
      <dgm:prSet presAssocID="{AE6B9583-D333-482A-95AB-0DF0792054AE}" presName="sibTrans" presStyleCnt="0"/>
      <dgm:spPr/>
    </dgm:pt>
    <dgm:pt modelId="{023AD570-89C4-4632-8463-A0DFACE5ECF6}" type="pres">
      <dgm:prSet presAssocID="{9B3CE3EB-7312-4A1B-8726-D2E23FAB1874}" presName="compNode" presStyleCnt="0"/>
      <dgm:spPr/>
    </dgm:pt>
    <dgm:pt modelId="{C6C6CEF5-0BDD-4001-992C-97DC5B093CD5}" type="pres">
      <dgm:prSet presAssocID="{9B3CE3EB-7312-4A1B-8726-D2E23FAB1874}" presName="iconBgRect" presStyleLbl="bgShp" presStyleIdx="1" presStyleCnt="3"/>
      <dgm:spPr/>
    </dgm:pt>
    <dgm:pt modelId="{FD0A6909-2665-4349-B096-B47553708191}" type="pres">
      <dgm:prSet presAssocID="{9B3CE3EB-7312-4A1B-8726-D2E23FAB187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C1163BB2-FD9F-424F-9F5F-018ADDA2451C}" type="pres">
      <dgm:prSet presAssocID="{9B3CE3EB-7312-4A1B-8726-D2E23FAB1874}" presName="spaceRect" presStyleCnt="0"/>
      <dgm:spPr/>
    </dgm:pt>
    <dgm:pt modelId="{9147CE37-8428-49CF-A9EA-371217629E0C}" type="pres">
      <dgm:prSet presAssocID="{9B3CE3EB-7312-4A1B-8726-D2E23FAB1874}" presName="textRect" presStyleLbl="revTx" presStyleIdx="1" presStyleCnt="3">
        <dgm:presLayoutVars>
          <dgm:chMax val="1"/>
          <dgm:chPref val="1"/>
        </dgm:presLayoutVars>
      </dgm:prSet>
      <dgm:spPr/>
    </dgm:pt>
    <dgm:pt modelId="{0174F730-A765-4727-B971-BB6CFA9A11F8}" type="pres">
      <dgm:prSet presAssocID="{9F2446F0-BED6-406D-83DB-54FD7EDF661A}" presName="sibTrans" presStyleCnt="0"/>
      <dgm:spPr/>
    </dgm:pt>
    <dgm:pt modelId="{C32DEA88-1221-43F2-BBA7-7448CAF4E6F2}" type="pres">
      <dgm:prSet presAssocID="{FF28B139-4BE4-49C1-A6ED-5337A555AF3A}" presName="compNode" presStyleCnt="0"/>
      <dgm:spPr/>
    </dgm:pt>
    <dgm:pt modelId="{0F4117CA-ABDD-4150-A7E9-3A994BA214D4}" type="pres">
      <dgm:prSet presAssocID="{FF28B139-4BE4-49C1-A6ED-5337A555AF3A}" presName="iconBgRect" presStyleLbl="bgShp" presStyleIdx="2" presStyleCnt="3"/>
      <dgm:spPr/>
    </dgm:pt>
    <dgm:pt modelId="{0E4A14CE-1922-4C58-8FBB-E12D12E7750D}" type="pres">
      <dgm:prSet presAssocID="{FF28B139-4BE4-49C1-A6ED-5337A555AF3A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refighter"/>
        </a:ext>
      </dgm:extLst>
    </dgm:pt>
    <dgm:pt modelId="{D50C2E2E-7243-4562-B8DA-2849E3FC3D65}" type="pres">
      <dgm:prSet presAssocID="{FF28B139-4BE4-49C1-A6ED-5337A555AF3A}" presName="spaceRect" presStyleCnt="0"/>
      <dgm:spPr/>
    </dgm:pt>
    <dgm:pt modelId="{D974A99D-6387-4541-AA0D-AFDF86371438}" type="pres">
      <dgm:prSet presAssocID="{FF28B139-4BE4-49C1-A6ED-5337A555AF3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BD50303-0352-49A6-AB69-5F70CC65AA18}" srcId="{62F6A50B-E4BD-4A9A-8791-B10160E3F8C5}" destId="{7EE506FB-5D4E-4766-9CB8-949E48E1D3E4}" srcOrd="0" destOrd="0" parTransId="{90499D78-7AA9-4A85-8118-6B288E48D3B0}" sibTransId="{AE6B9583-D333-482A-95AB-0DF0792054AE}"/>
    <dgm:cxn modelId="{617A3A17-191D-48EC-BFFC-BC2729F42EA2}" type="presOf" srcId="{62F6A50B-E4BD-4A9A-8791-B10160E3F8C5}" destId="{E1DD87AB-7C76-4F16-B1AD-D8002339A670}" srcOrd="0" destOrd="0" presId="urn:microsoft.com/office/officeart/2018/5/layout/IconCircleLabelList"/>
    <dgm:cxn modelId="{A1E89C3F-96DA-4DCF-A48E-0745F2C84EDD}" type="presOf" srcId="{FF28B139-4BE4-49C1-A6ED-5337A555AF3A}" destId="{D974A99D-6387-4541-AA0D-AFDF86371438}" srcOrd="0" destOrd="0" presId="urn:microsoft.com/office/officeart/2018/5/layout/IconCircleLabelList"/>
    <dgm:cxn modelId="{D23A279A-8917-4DCE-B109-D97209C543F1}" type="presOf" srcId="{7EE506FB-5D4E-4766-9CB8-949E48E1D3E4}" destId="{4A7D9266-01D2-4445-93A9-409F535F6BC4}" srcOrd="0" destOrd="0" presId="urn:microsoft.com/office/officeart/2018/5/layout/IconCircleLabelList"/>
    <dgm:cxn modelId="{9F6661A7-1108-40C7-B3CE-36B0477BC87B}" type="presOf" srcId="{9B3CE3EB-7312-4A1B-8726-D2E23FAB1874}" destId="{9147CE37-8428-49CF-A9EA-371217629E0C}" srcOrd="0" destOrd="0" presId="urn:microsoft.com/office/officeart/2018/5/layout/IconCircleLabelList"/>
    <dgm:cxn modelId="{D8CC05DA-44A5-4DD2-A6DE-B17D2A660F66}" srcId="{62F6A50B-E4BD-4A9A-8791-B10160E3F8C5}" destId="{FF28B139-4BE4-49C1-A6ED-5337A555AF3A}" srcOrd="2" destOrd="0" parTransId="{EC7F90E4-8916-417E-A8D7-5B7099C74B2E}" sibTransId="{141CBC77-1AFC-4B00-81FE-35FC518609F9}"/>
    <dgm:cxn modelId="{5C46C9DF-1D63-4313-86F1-02189B2DD0D8}" srcId="{62F6A50B-E4BD-4A9A-8791-B10160E3F8C5}" destId="{9B3CE3EB-7312-4A1B-8726-D2E23FAB1874}" srcOrd="1" destOrd="0" parTransId="{4E2227F7-A5A9-4061-BE94-A4092BD9B5D2}" sibTransId="{9F2446F0-BED6-406D-83DB-54FD7EDF661A}"/>
    <dgm:cxn modelId="{F6013EF7-5A4C-4424-8E17-070E55C45821}" type="presParOf" srcId="{E1DD87AB-7C76-4F16-B1AD-D8002339A670}" destId="{4355BD83-1E29-498F-B170-A0D87A83C28A}" srcOrd="0" destOrd="0" presId="urn:microsoft.com/office/officeart/2018/5/layout/IconCircleLabelList"/>
    <dgm:cxn modelId="{A8A77397-14A4-4FCF-AA91-21D968EF2E4E}" type="presParOf" srcId="{4355BD83-1E29-498F-B170-A0D87A83C28A}" destId="{451205C4-4CB6-43BA-ABED-A43BEA9830E9}" srcOrd="0" destOrd="0" presId="urn:microsoft.com/office/officeart/2018/5/layout/IconCircleLabelList"/>
    <dgm:cxn modelId="{7CE4A7DC-89CB-4E12-8ABF-57F66A39A194}" type="presParOf" srcId="{4355BD83-1E29-498F-B170-A0D87A83C28A}" destId="{400E6ED8-E211-420C-A088-365DAFE33825}" srcOrd="1" destOrd="0" presId="urn:microsoft.com/office/officeart/2018/5/layout/IconCircleLabelList"/>
    <dgm:cxn modelId="{4C619F9B-74D3-4B2F-9D14-3D01E2FC0B2B}" type="presParOf" srcId="{4355BD83-1E29-498F-B170-A0D87A83C28A}" destId="{52A35434-BE43-4025-AC63-6D4E7F280CB7}" srcOrd="2" destOrd="0" presId="urn:microsoft.com/office/officeart/2018/5/layout/IconCircleLabelList"/>
    <dgm:cxn modelId="{285C46F9-5C4E-4C5E-8AEE-B956E59A8E53}" type="presParOf" srcId="{4355BD83-1E29-498F-B170-A0D87A83C28A}" destId="{4A7D9266-01D2-4445-93A9-409F535F6BC4}" srcOrd="3" destOrd="0" presId="urn:microsoft.com/office/officeart/2018/5/layout/IconCircleLabelList"/>
    <dgm:cxn modelId="{4BE88702-0C44-47F7-9695-7368CC2036DA}" type="presParOf" srcId="{E1DD87AB-7C76-4F16-B1AD-D8002339A670}" destId="{71B2543E-3745-4BCD-AC45-0BDA40A4228A}" srcOrd="1" destOrd="0" presId="urn:microsoft.com/office/officeart/2018/5/layout/IconCircleLabelList"/>
    <dgm:cxn modelId="{722071CE-4227-49B8-B1D3-6FF36EFD8E75}" type="presParOf" srcId="{E1DD87AB-7C76-4F16-B1AD-D8002339A670}" destId="{023AD570-89C4-4632-8463-A0DFACE5ECF6}" srcOrd="2" destOrd="0" presId="urn:microsoft.com/office/officeart/2018/5/layout/IconCircleLabelList"/>
    <dgm:cxn modelId="{4712DD6F-0EEA-4F03-B267-956F530608B1}" type="presParOf" srcId="{023AD570-89C4-4632-8463-A0DFACE5ECF6}" destId="{C6C6CEF5-0BDD-4001-992C-97DC5B093CD5}" srcOrd="0" destOrd="0" presId="urn:microsoft.com/office/officeart/2018/5/layout/IconCircleLabelList"/>
    <dgm:cxn modelId="{448387BC-BD75-4F8A-9256-26796304298F}" type="presParOf" srcId="{023AD570-89C4-4632-8463-A0DFACE5ECF6}" destId="{FD0A6909-2665-4349-B096-B47553708191}" srcOrd="1" destOrd="0" presId="urn:microsoft.com/office/officeart/2018/5/layout/IconCircleLabelList"/>
    <dgm:cxn modelId="{C9C5195D-BE06-4B18-BEE9-5C2F4D31A1E7}" type="presParOf" srcId="{023AD570-89C4-4632-8463-A0DFACE5ECF6}" destId="{C1163BB2-FD9F-424F-9F5F-018ADDA2451C}" srcOrd="2" destOrd="0" presId="urn:microsoft.com/office/officeart/2018/5/layout/IconCircleLabelList"/>
    <dgm:cxn modelId="{ED03C5D1-61F9-4A7F-A3A9-45FBDD2B4320}" type="presParOf" srcId="{023AD570-89C4-4632-8463-A0DFACE5ECF6}" destId="{9147CE37-8428-49CF-A9EA-371217629E0C}" srcOrd="3" destOrd="0" presId="urn:microsoft.com/office/officeart/2018/5/layout/IconCircleLabelList"/>
    <dgm:cxn modelId="{07BEC517-82E5-40B2-9591-C0960DE5D31B}" type="presParOf" srcId="{E1DD87AB-7C76-4F16-B1AD-D8002339A670}" destId="{0174F730-A765-4727-B971-BB6CFA9A11F8}" srcOrd="3" destOrd="0" presId="urn:microsoft.com/office/officeart/2018/5/layout/IconCircleLabelList"/>
    <dgm:cxn modelId="{3B012D5D-873F-4F28-929B-9B15E085942C}" type="presParOf" srcId="{E1DD87AB-7C76-4F16-B1AD-D8002339A670}" destId="{C32DEA88-1221-43F2-BBA7-7448CAF4E6F2}" srcOrd="4" destOrd="0" presId="urn:microsoft.com/office/officeart/2018/5/layout/IconCircleLabelList"/>
    <dgm:cxn modelId="{D58F2633-DD50-4ED8-B8C9-5781B650BEF8}" type="presParOf" srcId="{C32DEA88-1221-43F2-BBA7-7448CAF4E6F2}" destId="{0F4117CA-ABDD-4150-A7E9-3A994BA214D4}" srcOrd="0" destOrd="0" presId="urn:microsoft.com/office/officeart/2018/5/layout/IconCircleLabelList"/>
    <dgm:cxn modelId="{837199EF-A183-4A36-9018-CCBBBEC3BEB1}" type="presParOf" srcId="{C32DEA88-1221-43F2-BBA7-7448CAF4E6F2}" destId="{0E4A14CE-1922-4C58-8FBB-E12D12E7750D}" srcOrd="1" destOrd="0" presId="urn:microsoft.com/office/officeart/2018/5/layout/IconCircleLabelList"/>
    <dgm:cxn modelId="{10091CD4-9B11-4E1C-A15C-212F6B13D72A}" type="presParOf" srcId="{C32DEA88-1221-43F2-BBA7-7448CAF4E6F2}" destId="{D50C2E2E-7243-4562-B8DA-2849E3FC3D65}" srcOrd="2" destOrd="0" presId="urn:microsoft.com/office/officeart/2018/5/layout/IconCircleLabelList"/>
    <dgm:cxn modelId="{1658C322-A003-4CD7-A18F-A8899E854494}" type="presParOf" srcId="{C32DEA88-1221-43F2-BBA7-7448CAF4E6F2}" destId="{D974A99D-6387-4541-AA0D-AFDF8637143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B5A2DB7-5BB6-4932-B2F3-F99A5CF4A18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94835EF-792A-4783-93B9-A3D24C424684}">
      <dgm:prSet/>
      <dgm:spPr/>
      <dgm:t>
        <a:bodyPr/>
        <a:lstStyle/>
        <a:p>
          <a:r>
            <a:rPr lang="en-US"/>
            <a:t>Contact Purchasing before making a commitment to the contractor. </a:t>
          </a:r>
        </a:p>
      </dgm:t>
    </dgm:pt>
    <dgm:pt modelId="{89AB11C0-2A24-4669-8BDF-AAB1E29D7197}" type="parTrans" cxnId="{0811000B-364F-4FB6-ADEA-54B1EA3663E8}">
      <dgm:prSet/>
      <dgm:spPr/>
      <dgm:t>
        <a:bodyPr/>
        <a:lstStyle/>
        <a:p>
          <a:endParaRPr lang="en-US"/>
        </a:p>
      </dgm:t>
    </dgm:pt>
    <dgm:pt modelId="{88CA03EE-11B2-4408-8000-CD7F487B88F9}" type="sibTrans" cxnId="{0811000B-364F-4FB6-ADEA-54B1EA3663E8}">
      <dgm:prSet/>
      <dgm:spPr/>
      <dgm:t>
        <a:bodyPr/>
        <a:lstStyle/>
        <a:p>
          <a:endParaRPr lang="en-US"/>
        </a:p>
      </dgm:t>
    </dgm:pt>
    <dgm:pt modelId="{7C020B25-B1C6-4E80-9D5F-9B01B61F6CDF}">
      <dgm:prSet/>
      <dgm:spPr/>
      <dgm:t>
        <a:bodyPr/>
        <a:lstStyle/>
        <a:p>
          <a:r>
            <a:rPr lang="en-US"/>
            <a:t>Complete the appropriate contract and supporting forms. </a:t>
          </a:r>
        </a:p>
      </dgm:t>
    </dgm:pt>
    <dgm:pt modelId="{0E5260E5-4D9D-40D1-88CD-08B55CBD5DE1}" type="parTrans" cxnId="{5A406E7C-7793-4B97-9148-9291A320A8BD}">
      <dgm:prSet/>
      <dgm:spPr/>
      <dgm:t>
        <a:bodyPr/>
        <a:lstStyle/>
        <a:p>
          <a:endParaRPr lang="en-US"/>
        </a:p>
      </dgm:t>
    </dgm:pt>
    <dgm:pt modelId="{D598289A-78B9-4443-9AFB-22872774B0BA}" type="sibTrans" cxnId="{5A406E7C-7793-4B97-9148-9291A320A8BD}">
      <dgm:prSet/>
      <dgm:spPr/>
      <dgm:t>
        <a:bodyPr/>
        <a:lstStyle/>
        <a:p>
          <a:endParaRPr lang="en-US"/>
        </a:p>
      </dgm:t>
    </dgm:pt>
    <dgm:pt modelId="{B32FEB66-C4A9-42C2-A6E3-92386C92F70F}">
      <dgm:prSet/>
      <dgm:spPr/>
      <dgm:t>
        <a:bodyPr/>
        <a:lstStyle/>
        <a:p>
          <a:r>
            <a:rPr lang="en-US"/>
            <a:t>Obtain the required signatures and approvals. </a:t>
          </a:r>
        </a:p>
      </dgm:t>
    </dgm:pt>
    <dgm:pt modelId="{872EE115-E5E8-4322-BCD6-B95A7E86022C}" type="parTrans" cxnId="{A76C27BD-CD9C-49F3-B602-9EE77DD67F59}">
      <dgm:prSet/>
      <dgm:spPr/>
      <dgm:t>
        <a:bodyPr/>
        <a:lstStyle/>
        <a:p>
          <a:endParaRPr lang="en-US"/>
        </a:p>
      </dgm:t>
    </dgm:pt>
    <dgm:pt modelId="{D5116885-CDFB-47B7-A655-EA47A0EFB0FF}" type="sibTrans" cxnId="{A76C27BD-CD9C-49F3-B602-9EE77DD67F59}">
      <dgm:prSet/>
      <dgm:spPr/>
      <dgm:t>
        <a:bodyPr/>
        <a:lstStyle/>
        <a:p>
          <a:endParaRPr lang="en-US"/>
        </a:p>
      </dgm:t>
    </dgm:pt>
    <dgm:pt modelId="{2A78E401-0EAB-498E-AFB4-C98F8E62CD43}">
      <dgm:prSet/>
      <dgm:spPr/>
      <dgm:t>
        <a:bodyPr/>
        <a:lstStyle/>
        <a:p>
          <a:r>
            <a:rPr lang="en-US"/>
            <a:t>Enter a requisition in Banner. </a:t>
          </a:r>
        </a:p>
      </dgm:t>
    </dgm:pt>
    <dgm:pt modelId="{74E98EE5-848C-4D24-A634-7F8368885FB8}" type="parTrans" cxnId="{7189802B-C140-4333-A048-DAAA83936FFF}">
      <dgm:prSet/>
      <dgm:spPr/>
      <dgm:t>
        <a:bodyPr/>
        <a:lstStyle/>
        <a:p>
          <a:endParaRPr lang="en-US"/>
        </a:p>
      </dgm:t>
    </dgm:pt>
    <dgm:pt modelId="{9B5012DF-6DB3-4778-B544-4220E5F069F8}" type="sibTrans" cxnId="{7189802B-C140-4333-A048-DAAA83936FFF}">
      <dgm:prSet/>
      <dgm:spPr/>
      <dgm:t>
        <a:bodyPr/>
        <a:lstStyle/>
        <a:p>
          <a:endParaRPr lang="en-US"/>
        </a:p>
      </dgm:t>
    </dgm:pt>
    <dgm:pt modelId="{50130985-72F9-450D-B3B0-40023A1074DA}">
      <dgm:prSet/>
      <dgm:spPr/>
      <dgm:t>
        <a:bodyPr/>
        <a:lstStyle/>
        <a:p>
          <a:r>
            <a:rPr lang="en-US"/>
            <a:t>Submit all documentation to Purchasing for review. </a:t>
          </a:r>
        </a:p>
      </dgm:t>
    </dgm:pt>
    <dgm:pt modelId="{43D85035-310A-4B58-8325-D5B237C15F3A}" type="parTrans" cxnId="{8501E39A-89CE-453B-9F85-ADB321BCF69B}">
      <dgm:prSet/>
      <dgm:spPr/>
      <dgm:t>
        <a:bodyPr/>
        <a:lstStyle/>
        <a:p>
          <a:endParaRPr lang="en-US"/>
        </a:p>
      </dgm:t>
    </dgm:pt>
    <dgm:pt modelId="{E33AB921-59CE-47BF-91AA-1AC0906583E0}" type="sibTrans" cxnId="{8501E39A-89CE-453B-9F85-ADB321BCF69B}">
      <dgm:prSet/>
      <dgm:spPr/>
      <dgm:t>
        <a:bodyPr/>
        <a:lstStyle/>
        <a:p>
          <a:endParaRPr lang="en-US"/>
        </a:p>
      </dgm:t>
    </dgm:pt>
    <dgm:pt modelId="{485EC8AE-AEB1-47FE-86BB-0E549A442720}">
      <dgm:prSet/>
      <dgm:spPr/>
      <dgm:t>
        <a:bodyPr/>
        <a:lstStyle/>
        <a:p>
          <a:r>
            <a:rPr lang="en-US"/>
            <a:t>Wait for the fully executed contract and Purchase Order before services begin.</a:t>
          </a:r>
        </a:p>
      </dgm:t>
    </dgm:pt>
    <dgm:pt modelId="{653B7B07-7ED7-4649-A88D-6BBCD32141A5}" type="parTrans" cxnId="{C865622E-9690-4A39-A509-F2FC9EB50C89}">
      <dgm:prSet/>
      <dgm:spPr/>
      <dgm:t>
        <a:bodyPr/>
        <a:lstStyle/>
        <a:p>
          <a:endParaRPr lang="en-US"/>
        </a:p>
      </dgm:t>
    </dgm:pt>
    <dgm:pt modelId="{A92BE8E8-0A55-42CE-91D0-34D0A5729015}" type="sibTrans" cxnId="{C865622E-9690-4A39-A509-F2FC9EB50C89}">
      <dgm:prSet/>
      <dgm:spPr/>
      <dgm:t>
        <a:bodyPr/>
        <a:lstStyle/>
        <a:p>
          <a:endParaRPr lang="en-US"/>
        </a:p>
      </dgm:t>
    </dgm:pt>
    <dgm:pt modelId="{FC638F52-76E8-4B2F-9325-C631D2A9199C}" type="pres">
      <dgm:prSet presAssocID="{2B5A2DB7-5BB6-4932-B2F3-F99A5CF4A18C}" presName="root" presStyleCnt="0">
        <dgm:presLayoutVars>
          <dgm:dir/>
          <dgm:resizeHandles val="exact"/>
        </dgm:presLayoutVars>
      </dgm:prSet>
      <dgm:spPr/>
    </dgm:pt>
    <dgm:pt modelId="{A585FD3A-CD54-4DB0-839C-99A23966FCB5}" type="pres">
      <dgm:prSet presAssocID="{D94835EF-792A-4783-93B9-A3D24C424684}" presName="compNode" presStyleCnt="0"/>
      <dgm:spPr/>
    </dgm:pt>
    <dgm:pt modelId="{CD0753CD-32B2-477B-B092-4191D3B9B54B}" type="pres">
      <dgm:prSet presAssocID="{D94835EF-792A-4783-93B9-A3D24C424684}" presName="bgRect" presStyleLbl="bgShp" presStyleIdx="0" presStyleCnt="6"/>
      <dgm:spPr/>
    </dgm:pt>
    <dgm:pt modelId="{51BF77BF-0C95-41B5-B53E-48AB7424FD82}" type="pres">
      <dgm:prSet presAssocID="{D94835EF-792A-4783-93B9-A3D24C424684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C7E294DB-AC73-4E20-ABEE-AF0F27759385}" type="pres">
      <dgm:prSet presAssocID="{D94835EF-792A-4783-93B9-A3D24C424684}" presName="spaceRect" presStyleCnt="0"/>
      <dgm:spPr/>
    </dgm:pt>
    <dgm:pt modelId="{4E95E7B7-817C-4656-BA87-99D9D9412A5A}" type="pres">
      <dgm:prSet presAssocID="{D94835EF-792A-4783-93B9-A3D24C424684}" presName="parTx" presStyleLbl="revTx" presStyleIdx="0" presStyleCnt="6">
        <dgm:presLayoutVars>
          <dgm:chMax val="0"/>
          <dgm:chPref val="0"/>
        </dgm:presLayoutVars>
      </dgm:prSet>
      <dgm:spPr/>
    </dgm:pt>
    <dgm:pt modelId="{1457111C-0AD9-4D81-88F4-DAB465406C50}" type="pres">
      <dgm:prSet presAssocID="{88CA03EE-11B2-4408-8000-CD7F487B88F9}" presName="sibTrans" presStyleCnt="0"/>
      <dgm:spPr/>
    </dgm:pt>
    <dgm:pt modelId="{8CC3F6AA-21D4-42AD-8E28-841DA9526AAC}" type="pres">
      <dgm:prSet presAssocID="{7C020B25-B1C6-4E80-9D5F-9B01B61F6CDF}" presName="compNode" presStyleCnt="0"/>
      <dgm:spPr/>
    </dgm:pt>
    <dgm:pt modelId="{3B9AD7B6-8316-4CE2-9F04-59F53F242A35}" type="pres">
      <dgm:prSet presAssocID="{7C020B25-B1C6-4E80-9D5F-9B01B61F6CDF}" presName="bgRect" presStyleLbl="bgShp" presStyleIdx="1" presStyleCnt="6"/>
      <dgm:spPr/>
    </dgm:pt>
    <dgm:pt modelId="{B86EBA50-DA42-490D-8924-6569B7FA33BF}" type="pres">
      <dgm:prSet presAssocID="{7C020B25-B1C6-4E80-9D5F-9B01B61F6CDF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4E3B8264-613B-43F6-954D-7B7FC01EC09A}" type="pres">
      <dgm:prSet presAssocID="{7C020B25-B1C6-4E80-9D5F-9B01B61F6CDF}" presName="spaceRect" presStyleCnt="0"/>
      <dgm:spPr/>
    </dgm:pt>
    <dgm:pt modelId="{E257E16F-FFD0-4342-81A7-6B82350695D4}" type="pres">
      <dgm:prSet presAssocID="{7C020B25-B1C6-4E80-9D5F-9B01B61F6CDF}" presName="parTx" presStyleLbl="revTx" presStyleIdx="1" presStyleCnt="6">
        <dgm:presLayoutVars>
          <dgm:chMax val="0"/>
          <dgm:chPref val="0"/>
        </dgm:presLayoutVars>
      </dgm:prSet>
      <dgm:spPr/>
    </dgm:pt>
    <dgm:pt modelId="{42C84876-1634-4CF7-BA2D-087C0A2B2C8A}" type="pres">
      <dgm:prSet presAssocID="{D598289A-78B9-4443-9AFB-22872774B0BA}" presName="sibTrans" presStyleCnt="0"/>
      <dgm:spPr/>
    </dgm:pt>
    <dgm:pt modelId="{09769850-BBA8-4089-87F0-703A72AF5E5F}" type="pres">
      <dgm:prSet presAssocID="{B32FEB66-C4A9-42C2-A6E3-92386C92F70F}" presName="compNode" presStyleCnt="0"/>
      <dgm:spPr/>
    </dgm:pt>
    <dgm:pt modelId="{34B47984-B816-4E87-8003-A03A1F807A18}" type="pres">
      <dgm:prSet presAssocID="{B32FEB66-C4A9-42C2-A6E3-92386C92F70F}" presName="bgRect" presStyleLbl="bgShp" presStyleIdx="2" presStyleCnt="6"/>
      <dgm:spPr/>
    </dgm:pt>
    <dgm:pt modelId="{F61CA03B-A1C6-47F8-9ABB-F6F29F815151}" type="pres">
      <dgm:prSet presAssocID="{B32FEB66-C4A9-42C2-A6E3-92386C92F70F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A1EF1E32-BB5E-43EE-8164-83C81B557C08}" type="pres">
      <dgm:prSet presAssocID="{B32FEB66-C4A9-42C2-A6E3-92386C92F70F}" presName="spaceRect" presStyleCnt="0"/>
      <dgm:spPr/>
    </dgm:pt>
    <dgm:pt modelId="{A2E7D70F-2A30-453E-9633-97EBF648ADF6}" type="pres">
      <dgm:prSet presAssocID="{B32FEB66-C4A9-42C2-A6E3-92386C92F70F}" presName="parTx" presStyleLbl="revTx" presStyleIdx="2" presStyleCnt="6">
        <dgm:presLayoutVars>
          <dgm:chMax val="0"/>
          <dgm:chPref val="0"/>
        </dgm:presLayoutVars>
      </dgm:prSet>
      <dgm:spPr/>
    </dgm:pt>
    <dgm:pt modelId="{09A02F71-7A57-43BF-BFC8-902AFA835C14}" type="pres">
      <dgm:prSet presAssocID="{D5116885-CDFB-47B7-A655-EA47A0EFB0FF}" presName="sibTrans" presStyleCnt="0"/>
      <dgm:spPr/>
    </dgm:pt>
    <dgm:pt modelId="{B30A15E5-6C46-4581-ACD3-4E7B3B2E7D70}" type="pres">
      <dgm:prSet presAssocID="{2A78E401-0EAB-498E-AFB4-C98F8E62CD43}" presName="compNode" presStyleCnt="0"/>
      <dgm:spPr/>
    </dgm:pt>
    <dgm:pt modelId="{769334D8-789D-49CB-8D10-2B9E7D02744F}" type="pres">
      <dgm:prSet presAssocID="{2A78E401-0EAB-498E-AFB4-C98F8E62CD43}" presName="bgRect" presStyleLbl="bgShp" presStyleIdx="3" presStyleCnt="6"/>
      <dgm:spPr/>
    </dgm:pt>
    <dgm:pt modelId="{DC081D1C-2CD0-4EAE-B237-B94D9EB038A1}" type="pres">
      <dgm:prSet presAssocID="{2A78E401-0EAB-498E-AFB4-C98F8E62CD43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61E72DE7-E02F-4830-B88D-232C3C644954}" type="pres">
      <dgm:prSet presAssocID="{2A78E401-0EAB-498E-AFB4-C98F8E62CD43}" presName="spaceRect" presStyleCnt="0"/>
      <dgm:spPr/>
    </dgm:pt>
    <dgm:pt modelId="{29EFBA0B-3C9D-4298-A26C-C4EF168E28EC}" type="pres">
      <dgm:prSet presAssocID="{2A78E401-0EAB-498E-AFB4-C98F8E62CD43}" presName="parTx" presStyleLbl="revTx" presStyleIdx="3" presStyleCnt="6">
        <dgm:presLayoutVars>
          <dgm:chMax val="0"/>
          <dgm:chPref val="0"/>
        </dgm:presLayoutVars>
      </dgm:prSet>
      <dgm:spPr/>
    </dgm:pt>
    <dgm:pt modelId="{DFEA168C-7EEB-46F5-AF8E-C7BD6EC2F58A}" type="pres">
      <dgm:prSet presAssocID="{9B5012DF-6DB3-4778-B544-4220E5F069F8}" presName="sibTrans" presStyleCnt="0"/>
      <dgm:spPr/>
    </dgm:pt>
    <dgm:pt modelId="{959DA5D3-8C21-4877-BCF1-6F349E3CDC82}" type="pres">
      <dgm:prSet presAssocID="{50130985-72F9-450D-B3B0-40023A1074DA}" presName="compNode" presStyleCnt="0"/>
      <dgm:spPr/>
    </dgm:pt>
    <dgm:pt modelId="{7636024D-717A-4C9A-9DBC-FD858D555F1F}" type="pres">
      <dgm:prSet presAssocID="{50130985-72F9-450D-B3B0-40023A1074DA}" presName="bgRect" presStyleLbl="bgShp" presStyleIdx="4" presStyleCnt="6"/>
      <dgm:spPr/>
    </dgm:pt>
    <dgm:pt modelId="{9F744AF7-5064-402F-8161-D35A8B1B5024}" type="pres">
      <dgm:prSet presAssocID="{50130985-72F9-450D-B3B0-40023A1074DA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5B32BC69-6A3B-46FD-B2AA-757E1BF4210F}" type="pres">
      <dgm:prSet presAssocID="{50130985-72F9-450D-B3B0-40023A1074DA}" presName="spaceRect" presStyleCnt="0"/>
      <dgm:spPr/>
    </dgm:pt>
    <dgm:pt modelId="{04FDA72A-A338-4E9E-8212-BC1D4DA7DB4A}" type="pres">
      <dgm:prSet presAssocID="{50130985-72F9-450D-B3B0-40023A1074DA}" presName="parTx" presStyleLbl="revTx" presStyleIdx="4" presStyleCnt="6">
        <dgm:presLayoutVars>
          <dgm:chMax val="0"/>
          <dgm:chPref val="0"/>
        </dgm:presLayoutVars>
      </dgm:prSet>
      <dgm:spPr/>
    </dgm:pt>
    <dgm:pt modelId="{69DBC14C-56BB-473D-914E-F7B55EF6B296}" type="pres">
      <dgm:prSet presAssocID="{E33AB921-59CE-47BF-91AA-1AC0906583E0}" presName="sibTrans" presStyleCnt="0"/>
      <dgm:spPr/>
    </dgm:pt>
    <dgm:pt modelId="{528012B2-99BA-43DD-8BF7-D8EAF2419DAC}" type="pres">
      <dgm:prSet presAssocID="{485EC8AE-AEB1-47FE-86BB-0E549A442720}" presName="compNode" presStyleCnt="0"/>
      <dgm:spPr/>
    </dgm:pt>
    <dgm:pt modelId="{FCD8332B-4479-4659-A404-7A6CEE268A25}" type="pres">
      <dgm:prSet presAssocID="{485EC8AE-AEB1-47FE-86BB-0E549A442720}" presName="bgRect" presStyleLbl="bgShp" presStyleIdx="5" presStyleCnt="6"/>
      <dgm:spPr/>
    </dgm:pt>
    <dgm:pt modelId="{520FA647-75C5-4048-A8B0-FB5371DCCADC}" type="pres">
      <dgm:prSet presAssocID="{485EC8AE-AEB1-47FE-86BB-0E549A442720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30F6C551-9397-41C1-9B58-D2C0FE04D1FB}" type="pres">
      <dgm:prSet presAssocID="{485EC8AE-AEB1-47FE-86BB-0E549A442720}" presName="spaceRect" presStyleCnt="0"/>
      <dgm:spPr/>
    </dgm:pt>
    <dgm:pt modelId="{3C784B74-1211-4D13-9CEF-2D193F35B0DA}" type="pres">
      <dgm:prSet presAssocID="{485EC8AE-AEB1-47FE-86BB-0E549A442720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0811000B-364F-4FB6-ADEA-54B1EA3663E8}" srcId="{2B5A2DB7-5BB6-4932-B2F3-F99A5CF4A18C}" destId="{D94835EF-792A-4783-93B9-A3D24C424684}" srcOrd="0" destOrd="0" parTransId="{89AB11C0-2A24-4669-8BDF-AAB1E29D7197}" sibTransId="{88CA03EE-11B2-4408-8000-CD7F487B88F9}"/>
    <dgm:cxn modelId="{7189802B-C140-4333-A048-DAAA83936FFF}" srcId="{2B5A2DB7-5BB6-4932-B2F3-F99A5CF4A18C}" destId="{2A78E401-0EAB-498E-AFB4-C98F8E62CD43}" srcOrd="3" destOrd="0" parTransId="{74E98EE5-848C-4D24-A634-7F8368885FB8}" sibTransId="{9B5012DF-6DB3-4778-B544-4220E5F069F8}"/>
    <dgm:cxn modelId="{C865622E-9690-4A39-A509-F2FC9EB50C89}" srcId="{2B5A2DB7-5BB6-4932-B2F3-F99A5CF4A18C}" destId="{485EC8AE-AEB1-47FE-86BB-0E549A442720}" srcOrd="5" destOrd="0" parTransId="{653B7B07-7ED7-4649-A88D-6BBCD32141A5}" sibTransId="{A92BE8E8-0A55-42CE-91D0-34D0A5729015}"/>
    <dgm:cxn modelId="{E1211E3F-245A-41B3-8C51-249F57FD27C1}" type="presOf" srcId="{50130985-72F9-450D-B3B0-40023A1074DA}" destId="{04FDA72A-A338-4E9E-8212-BC1D4DA7DB4A}" srcOrd="0" destOrd="0" presId="urn:microsoft.com/office/officeart/2018/2/layout/IconVerticalSolidList"/>
    <dgm:cxn modelId="{5A406E7C-7793-4B97-9148-9291A320A8BD}" srcId="{2B5A2DB7-5BB6-4932-B2F3-F99A5CF4A18C}" destId="{7C020B25-B1C6-4E80-9D5F-9B01B61F6CDF}" srcOrd="1" destOrd="0" parTransId="{0E5260E5-4D9D-40D1-88CD-08B55CBD5DE1}" sibTransId="{D598289A-78B9-4443-9AFB-22872774B0BA}"/>
    <dgm:cxn modelId="{A5C3057E-09EC-4C94-9CCA-DC6FC8E3711C}" type="presOf" srcId="{7C020B25-B1C6-4E80-9D5F-9B01B61F6CDF}" destId="{E257E16F-FFD0-4342-81A7-6B82350695D4}" srcOrd="0" destOrd="0" presId="urn:microsoft.com/office/officeart/2018/2/layout/IconVerticalSolidList"/>
    <dgm:cxn modelId="{D9B2AC7E-1E5C-474C-87B4-246904C4B0C2}" type="presOf" srcId="{2B5A2DB7-5BB6-4932-B2F3-F99A5CF4A18C}" destId="{FC638F52-76E8-4B2F-9325-C631D2A9199C}" srcOrd="0" destOrd="0" presId="urn:microsoft.com/office/officeart/2018/2/layout/IconVerticalSolidList"/>
    <dgm:cxn modelId="{8501E39A-89CE-453B-9F85-ADB321BCF69B}" srcId="{2B5A2DB7-5BB6-4932-B2F3-F99A5CF4A18C}" destId="{50130985-72F9-450D-B3B0-40023A1074DA}" srcOrd="4" destOrd="0" parTransId="{43D85035-310A-4B58-8325-D5B237C15F3A}" sibTransId="{E33AB921-59CE-47BF-91AA-1AC0906583E0}"/>
    <dgm:cxn modelId="{3D5537B0-DD79-4279-B410-32DC8AACA920}" type="presOf" srcId="{D94835EF-792A-4783-93B9-A3D24C424684}" destId="{4E95E7B7-817C-4656-BA87-99D9D9412A5A}" srcOrd="0" destOrd="0" presId="urn:microsoft.com/office/officeart/2018/2/layout/IconVerticalSolidList"/>
    <dgm:cxn modelId="{4CBB58B7-7924-48E1-9BFD-871AE35C8E28}" type="presOf" srcId="{485EC8AE-AEB1-47FE-86BB-0E549A442720}" destId="{3C784B74-1211-4D13-9CEF-2D193F35B0DA}" srcOrd="0" destOrd="0" presId="urn:microsoft.com/office/officeart/2018/2/layout/IconVerticalSolidList"/>
    <dgm:cxn modelId="{A76C27BD-CD9C-49F3-B602-9EE77DD67F59}" srcId="{2B5A2DB7-5BB6-4932-B2F3-F99A5CF4A18C}" destId="{B32FEB66-C4A9-42C2-A6E3-92386C92F70F}" srcOrd="2" destOrd="0" parTransId="{872EE115-E5E8-4322-BCD6-B95A7E86022C}" sibTransId="{D5116885-CDFB-47B7-A655-EA47A0EFB0FF}"/>
    <dgm:cxn modelId="{745083EB-5D56-4416-95D9-BD6227465E70}" type="presOf" srcId="{B32FEB66-C4A9-42C2-A6E3-92386C92F70F}" destId="{A2E7D70F-2A30-453E-9633-97EBF648ADF6}" srcOrd="0" destOrd="0" presId="urn:microsoft.com/office/officeart/2018/2/layout/IconVerticalSolidList"/>
    <dgm:cxn modelId="{31F23DF2-66AD-4895-B3D0-DCBC9397D384}" type="presOf" srcId="{2A78E401-0EAB-498E-AFB4-C98F8E62CD43}" destId="{29EFBA0B-3C9D-4298-A26C-C4EF168E28EC}" srcOrd="0" destOrd="0" presId="urn:microsoft.com/office/officeart/2018/2/layout/IconVerticalSolidList"/>
    <dgm:cxn modelId="{7F4A966C-0B41-42A2-9A4F-2D72E26CDFBD}" type="presParOf" srcId="{FC638F52-76E8-4B2F-9325-C631D2A9199C}" destId="{A585FD3A-CD54-4DB0-839C-99A23966FCB5}" srcOrd="0" destOrd="0" presId="urn:microsoft.com/office/officeart/2018/2/layout/IconVerticalSolidList"/>
    <dgm:cxn modelId="{182DA51E-7595-40BB-8AB7-D0DB01694E3C}" type="presParOf" srcId="{A585FD3A-CD54-4DB0-839C-99A23966FCB5}" destId="{CD0753CD-32B2-477B-B092-4191D3B9B54B}" srcOrd="0" destOrd="0" presId="urn:microsoft.com/office/officeart/2018/2/layout/IconVerticalSolidList"/>
    <dgm:cxn modelId="{3CA38D6F-0A0F-4BD6-B88B-0C5287A2430C}" type="presParOf" srcId="{A585FD3A-CD54-4DB0-839C-99A23966FCB5}" destId="{51BF77BF-0C95-41B5-B53E-48AB7424FD82}" srcOrd="1" destOrd="0" presId="urn:microsoft.com/office/officeart/2018/2/layout/IconVerticalSolidList"/>
    <dgm:cxn modelId="{FBC25D46-65BC-4487-81AC-11EDA8BCB4BC}" type="presParOf" srcId="{A585FD3A-CD54-4DB0-839C-99A23966FCB5}" destId="{C7E294DB-AC73-4E20-ABEE-AF0F27759385}" srcOrd="2" destOrd="0" presId="urn:microsoft.com/office/officeart/2018/2/layout/IconVerticalSolidList"/>
    <dgm:cxn modelId="{6DFD8F46-1BBF-40ED-8C66-E8D3BB9402C3}" type="presParOf" srcId="{A585FD3A-CD54-4DB0-839C-99A23966FCB5}" destId="{4E95E7B7-817C-4656-BA87-99D9D9412A5A}" srcOrd="3" destOrd="0" presId="urn:microsoft.com/office/officeart/2018/2/layout/IconVerticalSolidList"/>
    <dgm:cxn modelId="{615802AF-24B3-471F-B99C-0BB7461507D1}" type="presParOf" srcId="{FC638F52-76E8-4B2F-9325-C631D2A9199C}" destId="{1457111C-0AD9-4D81-88F4-DAB465406C50}" srcOrd="1" destOrd="0" presId="urn:microsoft.com/office/officeart/2018/2/layout/IconVerticalSolidList"/>
    <dgm:cxn modelId="{5223D236-94F3-4C83-8C05-DEB184836606}" type="presParOf" srcId="{FC638F52-76E8-4B2F-9325-C631D2A9199C}" destId="{8CC3F6AA-21D4-42AD-8E28-841DA9526AAC}" srcOrd="2" destOrd="0" presId="urn:microsoft.com/office/officeart/2018/2/layout/IconVerticalSolidList"/>
    <dgm:cxn modelId="{7AAEF018-613F-4367-8699-9C983D0EC81A}" type="presParOf" srcId="{8CC3F6AA-21D4-42AD-8E28-841DA9526AAC}" destId="{3B9AD7B6-8316-4CE2-9F04-59F53F242A35}" srcOrd="0" destOrd="0" presId="urn:microsoft.com/office/officeart/2018/2/layout/IconVerticalSolidList"/>
    <dgm:cxn modelId="{3B9A3F1C-F419-4BEC-BC67-66FF5F3EE4BF}" type="presParOf" srcId="{8CC3F6AA-21D4-42AD-8E28-841DA9526AAC}" destId="{B86EBA50-DA42-490D-8924-6569B7FA33BF}" srcOrd="1" destOrd="0" presId="urn:microsoft.com/office/officeart/2018/2/layout/IconVerticalSolidList"/>
    <dgm:cxn modelId="{64C264B3-5FB6-4791-AE05-C395B3214C9C}" type="presParOf" srcId="{8CC3F6AA-21D4-42AD-8E28-841DA9526AAC}" destId="{4E3B8264-613B-43F6-954D-7B7FC01EC09A}" srcOrd="2" destOrd="0" presId="urn:microsoft.com/office/officeart/2018/2/layout/IconVerticalSolidList"/>
    <dgm:cxn modelId="{4F3AD9AF-26A6-49F0-84A2-1C6BC8F2E4AE}" type="presParOf" srcId="{8CC3F6AA-21D4-42AD-8E28-841DA9526AAC}" destId="{E257E16F-FFD0-4342-81A7-6B82350695D4}" srcOrd="3" destOrd="0" presId="urn:microsoft.com/office/officeart/2018/2/layout/IconVerticalSolidList"/>
    <dgm:cxn modelId="{916BC579-2DD5-4C3C-96A1-72A0B53E1E00}" type="presParOf" srcId="{FC638F52-76E8-4B2F-9325-C631D2A9199C}" destId="{42C84876-1634-4CF7-BA2D-087C0A2B2C8A}" srcOrd="3" destOrd="0" presId="urn:microsoft.com/office/officeart/2018/2/layout/IconVerticalSolidList"/>
    <dgm:cxn modelId="{D473DCB8-12F0-485B-A55A-278A5BF1ECDE}" type="presParOf" srcId="{FC638F52-76E8-4B2F-9325-C631D2A9199C}" destId="{09769850-BBA8-4089-87F0-703A72AF5E5F}" srcOrd="4" destOrd="0" presId="urn:microsoft.com/office/officeart/2018/2/layout/IconVerticalSolidList"/>
    <dgm:cxn modelId="{BD8F4CDE-DFF2-4AA0-AE69-321C6CC567BB}" type="presParOf" srcId="{09769850-BBA8-4089-87F0-703A72AF5E5F}" destId="{34B47984-B816-4E87-8003-A03A1F807A18}" srcOrd="0" destOrd="0" presId="urn:microsoft.com/office/officeart/2018/2/layout/IconVerticalSolidList"/>
    <dgm:cxn modelId="{1DFC040B-3C2E-4E81-B0A2-AE52EBF48911}" type="presParOf" srcId="{09769850-BBA8-4089-87F0-703A72AF5E5F}" destId="{F61CA03B-A1C6-47F8-9ABB-F6F29F815151}" srcOrd="1" destOrd="0" presId="urn:microsoft.com/office/officeart/2018/2/layout/IconVerticalSolidList"/>
    <dgm:cxn modelId="{A2DC70B7-FD16-4C15-A097-D36313904705}" type="presParOf" srcId="{09769850-BBA8-4089-87F0-703A72AF5E5F}" destId="{A1EF1E32-BB5E-43EE-8164-83C81B557C08}" srcOrd="2" destOrd="0" presId="urn:microsoft.com/office/officeart/2018/2/layout/IconVerticalSolidList"/>
    <dgm:cxn modelId="{5A86F142-1C76-4FA2-922B-083107A68462}" type="presParOf" srcId="{09769850-BBA8-4089-87F0-703A72AF5E5F}" destId="{A2E7D70F-2A30-453E-9633-97EBF648ADF6}" srcOrd="3" destOrd="0" presId="urn:microsoft.com/office/officeart/2018/2/layout/IconVerticalSolidList"/>
    <dgm:cxn modelId="{83ECCCAC-5681-4CCB-9FA2-4950594C13E7}" type="presParOf" srcId="{FC638F52-76E8-4B2F-9325-C631D2A9199C}" destId="{09A02F71-7A57-43BF-BFC8-902AFA835C14}" srcOrd="5" destOrd="0" presId="urn:microsoft.com/office/officeart/2018/2/layout/IconVerticalSolidList"/>
    <dgm:cxn modelId="{5584FA49-437A-405A-85BB-C8AC99D22D55}" type="presParOf" srcId="{FC638F52-76E8-4B2F-9325-C631D2A9199C}" destId="{B30A15E5-6C46-4581-ACD3-4E7B3B2E7D70}" srcOrd="6" destOrd="0" presId="urn:microsoft.com/office/officeart/2018/2/layout/IconVerticalSolidList"/>
    <dgm:cxn modelId="{6A5D15C2-E543-4283-AFA0-D3E1101162C3}" type="presParOf" srcId="{B30A15E5-6C46-4581-ACD3-4E7B3B2E7D70}" destId="{769334D8-789D-49CB-8D10-2B9E7D02744F}" srcOrd="0" destOrd="0" presId="urn:microsoft.com/office/officeart/2018/2/layout/IconVerticalSolidList"/>
    <dgm:cxn modelId="{45F47CDD-733B-42B8-A06E-172BBC226910}" type="presParOf" srcId="{B30A15E5-6C46-4581-ACD3-4E7B3B2E7D70}" destId="{DC081D1C-2CD0-4EAE-B237-B94D9EB038A1}" srcOrd="1" destOrd="0" presId="urn:microsoft.com/office/officeart/2018/2/layout/IconVerticalSolidList"/>
    <dgm:cxn modelId="{24F9A7BD-2E06-441B-A7F7-D6063BD3390C}" type="presParOf" srcId="{B30A15E5-6C46-4581-ACD3-4E7B3B2E7D70}" destId="{61E72DE7-E02F-4830-B88D-232C3C644954}" srcOrd="2" destOrd="0" presId="urn:microsoft.com/office/officeart/2018/2/layout/IconVerticalSolidList"/>
    <dgm:cxn modelId="{CF79FBB6-0E0B-44F6-87CB-B2E2D8CDD059}" type="presParOf" srcId="{B30A15E5-6C46-4581-ACD3-4E7B3B2E7D70}" destId="{29EFBA0B-3C9D-4298-A26C-C4EF168E28EC}" srcOrd="3" destOrd="0" presId="urn:microsoft.com/office/officeart/2018/2/layout/IconVerticalSolidList"/>
    <dgm:cxn modelId="{1AF12435-FC0E-45EA-88CF-820129E18567}" type="presParOf" srcId="{FC638F52-76E8-4B2F-9325-C631D2A9199C}" destId="{DFEA168C-7EEB-46F5-AF8E-C7BD6EC2F58A}" srcOrd="7" destOrd="0" presId="urn:microsoft.com/office/officeart/2018/2/layout/IconVerticalSolidList"/>
    <dgm:cxn modelId="{819161F3-A7A8-46D6-A3FA-11C42D0F4DF7}" type="presParOf" srcId="{FC638F52-76E8-4B2F-9325-C631D2A9199C}" destId="{959DA5D3-8C21-4877-BCF1-6F349E3CDC82}" srcOrd="8" destOrd="0" presId="urn:microsoft.com/office/officeart/2018/2/layout/IconVerticalSolidList"/>
    <dgm:cxn modelId="{98FF7F36-72DD-4E37-9E38-F7F5EB8C07AD}" type="presParOf" srcId="{959DA5D3-8C21-4877-BCF1-6F349E3CDC82}" destId="{7636024D-717A-4C9A-9DBC-FD858D555F1F}" srcOrd="0" destOrd="0" presId="urn:microsoft.com/office/officeart/2018/2/layout/IconVerticalSolidList"/>
    <dgm:cxn modelId="{88ECFEF5-6B69-43DA-AE33-65B5A668D0A1}" type="presParOf" srcId="{959DA5D3-8C21-4877-BCF1-6F349E3CDC82}" destId="{9F744AF7-5064-402F-8161-D35A8B1B5024}" srcOrd="1" destOrd="0" presId="urn:microsoft.com/office/officeart/2018/2/layout/IconVerticalSolidList"/>
    <dgm:cxn modelId="{70002ECF-615B-4024-A4DF-F65440558D0C}" type="presParOf" srcId="{959DA5D3-8C21-4877-BCF1-6F349E3CDC82}" destId="{5B32BC69-6A3B-46FD-B2AA-757E1BF4210F}" srcOrd="2" destOrd="0" presId="urn:microsoft.com/office/officeart/2018/2/layout/IconVerticalSolidList"/>
    <dgm:cxn modelId="{03171434-6B5F-4CC2-A184-EB4BAEE916DF}" type="presParOf" srcId="{959DA5D3-8C21-4877-BCF1-6F349E3CDC82}" destId="{04FDA72A-A338-4E9E-8212-BC1D4DA7DB4A}" srcOrd="3" destOrd="0" presId="urn:microsoft.com/office/officeart/2018/2/layout/IconVerticalSolidList"/>
    <dgm:cxn modelId="{2ECB90F4-7A82-415B-8DA6-3210AFBE1623}" type="presParOf" srcId="{FC638F52-76E8-4B2F-9325-C631D2A9199C}" destId="{69DBC14C-56BB-473D-914E-F7B55EF6B296}" srcOrd="9" destOrd="0" presId="urn:microsoft.com/office/officeart/2018/2/layout/IconVerticalSolidList"/>
    <dgm:cxn modelId="{2635F4B2-91FD-42F6-8B92-E83EEE4708B4}" type="presParOf" srcId="{FC638F52-76E8-4B2F-9325-C631D2A9199C}" destId="{528012B2-99BA-43DD-8BF7-D8EAF2419DAC}" srcOrd="10" destOrd="0" presId="urn:microsoft.com/office/officeart/2018/2/layout/IconVerticalSolidList"/>
    <dgm:cxn modelId="{B4063BD8-D5ED-4F84-A7A2-F21584C00B90}" type="presParOf" srcId="{528012B2-99BA-43DD-8BF7-D8EAF2419DAC}" destId="{FCD8332B-4479-4659-A404-7A6CEE268A25}" srcOrd="0" destOrd="0" presId="urn:microsoft.com/office/officeart/2018/2/layout/IconVerticalSolidList"/>
    <dgm:cxn modelId="{BE53DE47-E92E-43A7-BA67-0681E38E23A4}" type="presParOf" srcId="{528012B2-99BA-43DD-8BF7-D8EAF2419DAC}" destId="{520FA647-75C5-4048-A8B0-FB5371DCCADC}" srcOrd="1" destOrd="0" presId="urn:microsoft.com/office/officeart/2018/2/layout/IconVerticalSolidList"/>
    <dgm:cxn modelId="{5F420641-8225-4B64-B1A5-F37D4AD62D50}" type="presParOf" srcId="{528012B2-99BA-43DD-8BF7-D8EAF2419DAC}" destId="{30F6C551-9397-41C1-9B58-D2C0FE04D1FB}" srcOrd="2" destOrd="0" presId="urn:microsoft.com/office/officeart/2018/2/layout/IconVerticalSolidList"/>
    <dgm:cxn modelId="{395A89D6-A037-40EE-9342-556DC962BCD8}" type="presParOf" srcId="{528012B2-99BA-43DD-8BF7-D8EAF2419DAC}" destId="{3C784B74-1211-4D13-9CEF-2D193F35B0D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C269B04-670D-4F3B-A67B-BDCCC500537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AE37FAC-A78A-411F-8AAF-9FD45BDC26E5}">
      <dgm:prSet/>
      <dgm:spPr/>
      <dgm:t>
        <a:bodyPr/>
        <a:lstStyle/>
        <a:p>
          <a:r>
            <a:rPr lang="en-US"/>
            <a:t>Professional Service Contract </a:t>
          </a:r>
        </a:p>
      </dgm:t>
    </dgm:pt>
    <dgm:pt modelId="{72517C30-0EC1-46BE-AE72-D341C830B3F1}" type="parTrans" cxnId="{650DA6BA-85CA-4051-A053-6BED6F46C4D4}">
      <dgm:prSet/>
      <dgm:spPr/>
      <dgm:t>
        <a:bodyPr/>
        <a:lstStyle/>
        <a:p>
          <a:endParaRPr lang="en-US"/>
        </a:p>
      </dgm:t>
    </dgm:pt>
    <dgm:pt modelId="{3238BA4E-2EED-4470-BB5F-F74F479C951A}" type="sibTrans" cxnId="{650DA6BA-85CA-4051-A053-6BED6F46C4D4}">
      <dgm:prSet/>
      <dgm:spPr/>
      <dgm:t>
        <a:bodyPr/>
        <a:lstStyle/>
        <a:p>
          <a:endParaRPr lang="en-US"/>
        </a:p>
      </dgm:t>
    </dgm:pt>
    <dgm:pt modelId="{DB103ED3-58DF-413A-8FDD-BA750D220F26}">
      <dgm:prSet/>
      <dgm:spPr/>
      <dgm:t>
        <a:bodyPr/>
        <a:lstStyle/>
        <a:p>
          <a:r>
            <a:rPr lang="en-US"/>
            <a:t>Scope of services and payment terms </a:t>
          </a:r>
        </a:p>
      </dgm:t>
    </dgm:pt>
    <dgm:pt modelId="{DD642907-6A04-4B37-A101-123B74CC8736}" type="parTrans" cxnId="{B89CD37D-E989-4522-9E08-5CA81DE88368}">
      <dgm:prSet/>
      <dgm:spPr/>
      <dgm:t>
        <a:bodyPr/>
        <a:lstStyle/>
        <a:p>
          <a:endParaRPr lang="en-US"/>
        </a:p>
      </dgm:t>
    </dgm:pt>
    <dgm:pt modelId="{E3A88691-ABBB-4F0C-A026-096D443251F4}" type="sibTrans" cxnId="{B89CD37D-E989-4522-9E08-5CA81DE88368}">
      <dgm:prSet/>
      <dgm:spPr/>
      <dgm:t>
        <a:bodyPr/>
        <a:lstStyle/>
        <a:p>
          <a:endParaRPr lang="en-US"/>
        </a:p>
      </dgm:t>
    </dgm:pt>
    <dgm:pt modelId="{C44CF3B3-638E-4795-9AB5-8D17EE63459C}">
      <dgm:prSet/>
      <dgm:spPr/>
      <dgm:t>
        <a:bodyPr/>
        <a:lstStyle/>
        <a:p>
          <a:r>
            <a:rPr lang="en-US"/>
            <a:t>Resume or qualifications </a:t>
          </a:r>
        </a:p>
      </dgm:t>
    </dgm:pt>
    <dgm:pt modelId="{C0C50DE6-32CF-41EF-9691-D345E0A8EE6E}" type="parTrans" cxnId="{50C6BB03-5CBB-4361-ABC9-CB220296ABD9}">
      <dgm:prSet/>
      <dgm:spPr/>
      <dgm:t>
        <a:bodyPr/>
        <a:lstStyle/>
        <a:p>
          <a:endParaRPr lang="en-US"/>
        </a:p>
      </dgm:t>
    </dgm:pt>
    <dgm:pt modelId="{6C70314B-9515-4C55-BE1A-D48643677C25}" type="sibTrans" cxnId="{50C6BB03-5CBB-4361-ABC9-CB220296ABD9}">
      <dgm:prSet/>
      <dgm:spPr/>
      <dgm:t>
        <a:bodyPr/>
        <a:lstStyle/>
        <a:p>
          <a:endParaRPr lang="en-US"/>
        </a:p>
      </dgm:t>
    </dgm:pt>
    <dgm:pt modelId="{474D4DB1-7BF9-4282-A504-C4A87504E633}">
      <dgm:prSet/>
      <dgm:spPr/>
      <dgm:t>
        <a:bodyPr/>
        <a:lstStyle/>
        <a:p>
          <a:r>
            <a:rPr lang="en-US"/>
            <a:t>W-9 and vendor information </a:t>
          </a:r>
        </a:p>
      </dgm:t>
    </dgm:pt>
    <dgm:pt modelId="{F87468E1-8573-4C6D-8D9F-E79F8DB5C13E}" type="parTrans" cxnId="{745FBD5C-C059-4CC9-892F-2375AB0E3DCC}">
      <dgm:prSet/>
      <dgm:spPr/>
      <dgm:t>
        <a:bodyPr/>
        <a:lstStyle/>
        <a:p>
          <a:endParaRPr lang="en-US"/>
        </a:p>
      </dgm:t>
    </dgm:pt>
    <dgm:pt modelId="{F4C43ACD-5613-4545-B58F-25AE79487DAC}" type="sibTrans" cxnId="{745FBD5C-C059-4CC9-892F-2375AB0E3DCC}">
      <dgm:prSet/>
      <dgm:spPr/>
      <dgm:t>
        <a:bodyPr/>
        <a:lstStyle/>
        <a:p>
          <a:endParaRPr lang="en-US"/>
        </a:p>
      </dgm:t>
    </dgm:pt>
    <dgm:pt modelId="{2DFEE900-8B98-48BB-A58F-9D7AE574E671}">
      <dgm:prSet/>
      <dgm:spPr/>
      <dgm:t>
        <a:bodyPr/>
        <a:lstStyle/>
        <a:p>
          <a:r>
            <a:rPr lang="en-US"/>
            <a:t>Justification or selection documentation </a:t>
          </a:r>
        </a:p>
      </dgm:t>
    </dgm:pt>
    <dgm:pt modelId="{D32674CF-6380-4601-A3F2-3E8D4D609488}" type="parTrans" cxnId="{FB69C828-10C7-4F66-8DB1-635F3AFB99D5}">
      <dgm:prSet/>
      <dgm:spPr/>
      <dgm:t>
        <a:bodyPr/>
        <a:lstStyle/>
        <a:p>
          <a:endParaRPr lang="en-US"/>
        </a:p>
      </dgm:t>
    </dgm:pt>
    <dgm:pt modelId="{631B623C-1426-4E4A-8646-A56AA8861607}" type="sibTrans" cxnId="{FB69C828-10C7-4F66-8DB1-635F3AFB99D5}">
      <dgm:prSet/>
      <dgm:spPr/>
      <dgm:t>
        <a:bodyPr/>
        <a:lstStyle/>
        <a:p>
          <a:endParaRPr lang="en-US"/>
        </a:p>
      </dgm:t>
    </dgm:pt>
    <dgm:pt modelId="{E1A45269-AA97-4791-9EEE-E413757ED400}">
      <dgm:prSet/>
      <dgm:spPr/>
      <dgm:t>
        <a:bodyPr/>
        <a:lstStyle/>
        <a:p>
          <a:r>
            <a:rPr lang="en-US"/>
            <a:t>Required approval forms</a:t>
          </a:r>
        </a:p>
      </dgm:t>
    </dgm:pt>
    <dgm:pt modelId="{EC8DBA36-C8EF-42CC-BA42-BB633DE41086}" type="parTrans" cxnId="{ADA50E56-419E-492D-A8AA-58F238B68CAE}">
      <dgm:prSet/>
      <dgm:spPr/>
      <dgm:t>
        <a:bodyPr/>
        <a:lstStyle/>
        <a:p>
          <a:endParaRPr lang="en-US"/>
        </a:p>
      </dgm:t>
    </dgm:pt>
    <dgm:pt modelId="{6713B6CA-3AAB-45ED-858A-A7E71E56EA4B}" type="sibTrans" cxnId="{ADA50E56-419E-492D-A8AA-58F238B68CAE}">
      <dgm:prSet/>
      <dgm:spPr/>
      <dgm:t>
        <a:bodyPr/>
        <a:lstStyle/>
        <a:p>
          <a:endParaRPr lang="en-US"/>
        </a:p>
      </dgm:t>
    </dgm:pt>
    <dgm:pt modelId="{B94F87B8-37AB-4DA1-8081-CDB452051A22}" type="pres">
      <dgm:prSet presAssocID="{0C269B04-670D-4F3B-A67B-BDCCC500537B}" presName="vert0" presStyleCnt="0">
        <dgm:presLayoutVars>
          <dgm:dir/>
          <dgm:animOne val="branch"/>
          <dgm:animLvl val="lvl"/>
        </dgm:presLayoutVars>
      </dgm:prSet>
      <dgm:spPr/>
    </dgm:pt>
    <dgm:pt modelId="{46FB3DBC-53FB-4810-A211-607F21C87776}" type="pres">
      <dgm:prSet presAssocID="{0AE37FAC-A78A-411F-8AAF-9FD45BDC26E5}" presName="thickLine" presStyleLbl="alignNode1" presStyleIdx="0" presStyleCnt="6"/>
      <dgm:spPr/>
    </dgm:pt>
    <dgm:pt modelId="{DAA84B02-9EE3-42D9-A15E-C189B07E8A18}" type="pres">
      <dgm:prSet presAssocID="{0AE37FAC-A78A-411F-8AAF-9FD45BDC26E5}" presName="horz1" presStyleCnt="0"/>
      <dgm:spPr/>
    </dgm:pt>
    <dgm:pt modelId="{46CD9736-3864-4C95-9B0D-7860F68458D9}" type="pres">
      <dgm:prSet presAssocID="{0AE37FAC-A78A-411F-8AAF-9FD45BDC26E5}" presName="tx1" presStyleLbl="revTx" presStyleIdx="0" presStyleCnt="6"/>
      <dgm:spPr/>
    </dgm:pt>
    <dgm:pt modelId="{5546C751-A741-4581-97B9-2581B4A36000}" type="pres">
      <dgm:prSet presAssocID="{0AE37FAC-A78A-411F-8AAF-9FD45BDC26E5}" presName="vert1" presStyleCnt="0"/>
      <dgm:spPr/>
    </dgm:pt>
    <dgm:pt modelId="{5D28AD08-1522-4843-B105-8F41D285025F}" type="pres">
      <dgm:prSet presAssocID="{DB103ED3-58DF-413A-8FDD-BA750D220F26}" presName="thickLine" presStyleLbl="alignNode1" presStyleIdx="1" presStyleCnt="6"/>
      <dgm:spPr/>
    </dgm:pt>
    <dgm:pt modelId="{A91F2C52-DA86-436C-9B58-4CF2DCDA6DEC}" type="pres">
      <dgm:prSet presAssocID="{DB103ED3-58DF-413A-8FDD-BA750D220F26}" presName="horz1" presStyleCnt="0"/>
      <dgm:spPr/>
    </dgm:pt>
    <dgm:pt modelId="{B5CA3DD2-C6E3-4770-9A22-DEC4EC3176D7}" type="pres">
      <dgm:prSet presAssocID="{DB103ED3-58DF-413A-8FDD-BA750D220F26}" presName="tx1" presStyleLbl="revTx" presStyleIdx="1" presStyleCnt="6"/>
      <dgm:spPr/>
    </dgm:pt>
    <dgm:pt modelId="{8087DA06-F53C-4268-B1B6-81E76959231F}" type="pres">
      <dgm:prSet presAssocID="{DB103ED3-58DF-413A-8FDD-BA750D220F26}" presName="vert1" presStyleCnt="0"/>
      <dgm:spPr/>
    </dgm:pt>
    <dgm:pt modelId="{7CD7225C-38C9-498B-A593-C09DCEF6822A}" type="pres">
      <dgm:prSet presAssocID="{C44CF3B3-638E-4795-9AB5-8D17EE63459C}" presName="thickLine" presStyleLbl="alignNode1" presStyleIdx="2" presStyleCnt="6"/>
      <dgm:spPr/>
    </dgm:pt>
    <dgm:pt modelId="{CA1F4873-3096-4D84-AB62-A4CA09F4396E}" type="pres">
      <dgm:prSet presAssocID="{C44CF3B3-638E-4795-9AB5-8D17EE63459C}" presName="horz1" presStyleCnt="0"/>
      <dgm:spPr/>
    </dgm:pt>
    <dgm:pt modelId="{E9A9323A-AF68-4E3D-B223-FAA424884555}" type="pres">
      <dgm:prSet presAssocID="{C44CF3B3-638E-4795-9AB5-8D17EE63459C}" presName="tx1" presStyleLbl="revTx" presStyleIdx="2" presStyleCnt="6"/>
      <dgm:spPr/>
    </dgm:pt>
    <dgm:pt modelId="{40BB8F77-5E34-4F90-AC29-3256CDB61D04}" type="pres">
      <dgm:prSet presAssocID="{C44CF3B3-638E-4795-9AB5-8D17EE63459C}" presName="vert1" presStyleCnt="0"/>
      <dgm:spPr/>
    </dgm:pt>
    <dgm:pt modelId="{C7FD3B28-C857-4F76-89BC-BCA697D9F012}" type="pres">
      <dgm:prSet presAssocID="{474D4DB1-7BF9-4282-A504-C4A87504E633}" presName="thickLine" presStyleLbl="alignNode1" presStyleIdx="3" presStyleCnt="6"/>
      <dgm:spPr/>
    </dgm:pt>
    <dgm:pt modelId="{32E5A191-D6C2-4856-9DA4-E41F2F9AA165}" type="pres">
      <dgm:prSet presAssocID="{474D4DB1-7BF9-4282-A504-C4A87504E633}" presName="horz1" presStyleCnt="0"/>
      <dgm:spPr/>
    </dgm:pt>
    <dgm:pt modelId="{190BE5AC-B3D8-4B1B-A4D9-EE0A1F2E50E5}" type="pres">
      <dgm:prSet presAssocID="{474D4DB1-7BF9-4282-A504-C4A87504E633}" presName="tx1" presStyleLbl="revTx" presStyleIdx="3" presStyleCnt="6"/>
      <dgm:spPr/>
    </dgm:pt>
    <dgm:pt modelId="{0AE93638-1FF0-4965-947F-5FF14F2BC7D5}" type="pres">
      <dgm:prSet presAssocID="{474D4DB1-7BF9-4282-A504-C4A87504E633}" presName="vert1" presStyleCnt="0"/>
      <dgm:spPr/>
    </dgm:pt>
    <dgm:pt modelId="{212DF5E8-3E4D-46B6-8A1F-5B348C816B1E}" type="pres">
      <dgm:prSet presAssocID="{2DFEE900-8B98-48BB-A58F-9D7AE574E671}" presName="thickLine" presStyleLbl="alignNode1" presStyleIdx="4" presStyleCnt="6"/>
      <dgm:spPr/>
    </dgm:pt>
    <dgm:pt modelId="{AE98DC2B-6265-46DF-B2D7-6B3513194099}" type="pres">
      <dgm:prSet presAssocID="{2DFEE900-8B98-48BB-A58F-9D7AE574E671}" presName="horz1" presStyleCnt="0"/>
      <dgm:spPr/>
    </dgm:pt>
    <dgm:pt modelId="{13D86225-BB7F-44EC-AA9B-88B6EC7BE3C3}" type="pres">
      <dgm:prSet presAssocID="{2DFEE900-8B98-48BB-A58F-9D7AE574E671}" presName="tx1" presStyleLbl="revTx" presStyleIdx="4" presStyleCnt="6"/>
      <dgm:spPr/>
    </dgm:pt>
    <dgm:pt modelId="{96214381-182F-4830-BCCA-515964B5AFF3}" type="pres">
      <dgm:prSet presAssocID="{2DFEE900-8B98-48BB-A58F-9D7AE574E671}" presName="vert1" presStyleCnt="0"/>
      <dgm:spPr/>
    </dgm:pt>
    <dgm:pt modelId="{46F1A239-7609-4EE5-B04A-A56D3A6E5CE0}" type="pres">
      <dgm:prSet presAssocID="{E1A45269-AA97-4791-9EEE-E413757ED400}" presName="thickLine" presStyleLbl="alignNode1" presStyleIdx="5" presStyleCnt="6"/>
      <dgm:spPr/>
    </dgm:pt>
    <dgm:pt modelId="{89859433-4D5D-4375-931A-A5ADCBD81BA2}" type="pres">
      <dgm:prSet presAssocID="{E1A45269-AA97-4791-9EEE-E413757ED400}" presName="horz1" presStyleCnt="0"/>
      <dgm:spPr/>
    </dgm:pt>
    <dgm:pt modelId="{9BF5C7D0-5ABC-40D7-A6FB-B694041C9421}" type="pres">
      <dgm:prSet presAssocID="{E1A45269-AA97-4791-9EEE-E413757ED400}" presName="tx1" presStyleLbl="revTx" presStyleIdx="5" presStyleCnt="6"/>
      <dgm:spPr/>
    </dgm:pt>
    <dgm:pt modelId="{6F2B6B46-E6A7-4C63-A232-8AE5D570E3B3}" type="pres">
      <dgm:prSet presAssocID="{E1A45269-AA97-4791-9EEE-E413757ED400}" presName="vert1" presStyleCnt="0"/>
      <dgm:spPr/>
    </dgm:pt>
  </dgm:ptLst>
  <dgm:cxnLst>
    <dgm:cxn modelId="{50C6BB03-5CBB-4361-ABC9-CB220296ABD9}" srcId="{0C269B04-670D-4F3B-A67B-BDCCC500537B}" destId="{C44CF3B3-638E-4795-9AB5-8D17EE63459C}" srcOrd="2" destOrd="0" parTransId="{C0C50DE6-32CF-41EF-9691-D345E0A8EE6E}" sibTransId="{6C70314B-9515-4C55-BE1A-D48643677C25}"/>
    <dgm:cxn modelId="{5D554F18-5572-402F-96D6-76A72B6F4C57}" type="presOf" srcId="{E1A45269-AA97-4791-9EEE-E413757ED400}" destId="{9BF5C7D0-5ABC-40D7-A6FB-B694041C9421}" srcOrd="0" destOrd="0" presId="urn:microsoft.com/office/officeart/2008/layout/LinedList"/>
    <dgm:cxn modelId="{FB69C828-10C7-4F66-8DB1-635F3AFB99D5}" srcId="{0C269B04-670D-4F3B-A67B-BDCCC500537B}" destId="{2DFEE900-8B98-48BB-A58F-9D7AE574E671}" srcOrd="4" destOrd="0" parTransId="{D32674CF-6380-4601-A3F2-3E8D4D609488}" sibTransId="{631B623C-1426-4E4A-8646-A56AA8861607}"/>
    <dgm:cxn modelId="{5CEC212D-1314-4215-BB2E-2BBD8F66AE49}" type="presOf" srcId="{474D4DB1-7BF9-4282-A504-C4A87504E633}" destId="{190BE5AC-B3D8-4B1B-A4D9-EE0A1F2E50E5}" srcOrd="0" destOrd="0" presId="urn:microsoft.com/office/officeart/2008/layout/LinedList"/>
    <dgm:cxn modelId="{41B83940-CC43-4AC2-AA39-0B8ECFD7FA72}" type="presOf" srcId="{0C269B04-670D-4F3B-A67B-BDCCC500537B}" destId="{B94F87B8-37AB-4DA1-8081-CDB452051A22}" srcOrd="0" destOrd="0" presId="urn:microsoft.com/office/officeart/2008/layout/LinedList"/>
    <dgm:cxn modelId="{745FBD5C-C059-4CC9-892F-2375AB0E3DCC}" srcId="{0C269B04-670D-4F3B-A67B-BDCCC500537B}" destId="{474D4DB1-7BF9-4282-A504-C4A87504E633}" srcOrd="3" destOrd="0" parTransId="{F87468E1-8573-4C6D-8D9F-E79F8DB5C13E}" sibTransId="{F4C43ACD-5613-4545-B58F-25AE79487DAC}"/>
    <dgm:cxn modelId="{ADA50E56-419E-492D-A8AA-58F238B68CAE}" srcId="{0C269B04-670D-4F3B-A67B-BDCCC500537B}" destId="{E1A45269-AA97-4791-9EEE-E413757ED400}" srcOrd="5" destOrd="0" parTransId="{EC8DBA36-C8EF-42CC-BA42-BB633DE41086}" sibTransId="{6713B6CA-3AAB-45ED-858A-A7E71E56EA4B}"/>
    <dgm:cxn modelId="{B89CD37D-E989-4522-9E08-5CA81DE88368}" srcId="{0C269B04-670D-4F3B-A67B-BDCCC500537B}" destId="{DB103ED3-58DF-413A-8FDD-BA750D220F26}" srcOrd="1" destOrd="0" parTransId="{DD642907-6A04-4B37-A101-123B74CC8736}" sibTransId="{E3A88691-ABBB-4F0C-A026-096D443251F4}"/>
    <dgm:cxn modelId="{F7CD8290-C19F-49DF-AE17-07ACF098AF14}" type="presOf" srcId="{DB103ED3-58DF-413A-8FDD-BA750D220F26}" destId="{B5CA3DD2-C6E3-4770-9A22-DEC4EC3176D7}" srcOrd="0" destOrd="0" presId="urn:microsoft.com/office/officeart/2008/layout/LinedList"/>
    <dgm:cxn modelId="{1B46E4B1-92A9-47BF-B0BC-B1F8DCCFB171}" type="presOf" srcId="{0AE37FAC-A78A-411F-8AAF-9FD45BDC26E5}" destId="{46CD9736-3864-4C95-9B0D-7860F68458D9}" srcOrd="0" destOrd="0" presId="urn:microsoft.com/office/officeart/2008/layout/LinedList"/>
    <dgm:cxn modelId="{650DA6BA-85CA-4051-A053-6BED6F46C4D4}" srcId="{0C269B04-670D-4F3B-A67B-BDCCC500537B}" destId="{0AE37FAC-A78A-411F-8AAF-9FD45BDC26E5}" srcOrd="0" destOrd="0" parTransId="{72517C30-0EC1-46BE-AE72-D341C830B3F1}" sibTransId="{3238BA4E-2EED-4470-BB5F-F74F479C951A}"/>
    <dgm:cxn modelId="{201720ED-38B3-4098-98DC-0A10EEE80072}" type="presOf" srcId="{C44CF3B3-638E-4795-9AB5-8D17EE63459C}" destId="{E9A9323A-AF68-4E3D-B223-FAA424884555}" srcOrd="0" destOrd="0" presId="urn:microsoft.com/office/officeart/2008/layout/LinedList"/>
    <dgm:cxn modelId="{F81049F5-9CCE-4676-84A1-E2A844DCB898}" type="presOf" srcId="{2DFEE900-8B98-48BB-A58F-9D7AE574E671}" destId="{13D86225-BB7F-44EC-AA9B-88B6EC7BE3C3}" srcOrd="0" destOrd="0" presId="urn:microsoft.com/office/officeart/2008/layout/LinedList"/>
    <dgm:cxn modelId="{96011763-542F-4BB4-8733-875333ECE301}" type="presParOf" srcId="{B94F87B8-37AB-4DA1-8081-CDB452051A22}" destId="{46FB3DBC-53FB-4810-A211-607F21C87776}" srcOrd="0" destOrd="0" presId="urn:microsoft.com/office/officeart/2008/layout/LinedList"/>
    <dgm:cxn modelId="{1A595BEC-B9F1-41AD-A787-E38100A56AA1}" type="presParOf" srcId="{B94F87B8-37AB-4DA1-8081-CDB452051A22}" destId="{DAA84B02-9EE3-42D9-A15E-C189B07E8A18}" srcOrd="1" destOrd="0" presId="urn:microsoft.com/office/officeart/2008/layout/LinedList"/>
    <dgm:cxn modelId="{0FCBB92B-6B10-4ECC-A6A2-5AC947DF37E7}" type="presParOf" srcId="{DAA84B02-9EE3-42D9-A15E-C189B07E8A18}" destId="{46CD9736-3864-4C95-9B0D-7860F68458D9}" srcOrd="0" destOrd="0" presId="urn:microsoft.com/office/officeart/2008/layout/LinedList"/>
    <dgm:cxn modelId="{CE573F24-13DA-4F52-8F40-664500608930}" type="presParOf" srcId="{DAA84B02-9EE3-42D9-A15E-C189B07E8A18}" destId="{5546C751-A741-4581-97B9-2581B4A36000}" srcOrd="1" destOrd="0" presId="urn:microsoft.com/office/officeart/2008/layout/LinedList"/>
    <dgm:cxn modelId="{F0BAD169-4127-40E1-8108-94D30C881FC8}" type="presParOf" srcId="{B94F87B8-37AB-4DA1-8081-CDB452051A22}" destId="{5D28AD08-1522-4843-B105-8F41D285025F}" srcOrd="2" destOrd="0" presId="urn:microsoft.com/office/officeart/2008/layout/LinedList"/>
    <dgm:cxn modelId="{E1756BC4-EFCD-4F72-BA23-F98C180ECB98}" type="presParOf" srcId="{B94F87B8-37AB-4DA1-8081-CDB452051A22}" destId="{A91F2C52-DA86-436C-9B58-4CF2DCDA6DEC}" srcOrd="3" destOrd="0" presId="urn:microsoft.com/office/officeart/2008/layout/LinedList"/>
    <dgm:cxn modelId="{BEEE2566-44B9-4F0B-86FA-6AC7A02AEB8E}" type="presParOf" srcId="{A91F2C52-DA86-436C-9B58-4CF2DCDA6DEC}" destId="{B5CA3DD2-C6E3-4770-9A22-DEC4EC3176D7}" srcOrd="0" destOrd="0" presId="urn:microsoft.com/office/officeart/2008/layout/LinedList"/>
    <dgm:cxn modelId="{98B12758-1E64-42C9-BCEC-40577345CD8C}" type="presParOf" srcId="{A91F2C52-DA86-436C-9B58-4CF2DCDA6DEC}" destId="{8087DA06-F53C-4268-B1B6-81E76959231F}" srcOrd="1" destOrd="0" presId="urn:microsoft.com/office/officeart/2008/layout/LinedList"/>
    <dgm:cxn modelId="{3450DAD7-6E11-469F-9D3E-BBE0F84964B1}" type="presParOf" srcId="{B94F87B8-37AB-4DA1-8081-CDB452051A22}" destId="{7CD7225C-38C9-498B-A593-C09DCEF6822A}" srcOrd="4" destOrd="0" presId="urn:microsoft.com/office/officeart/2008/layout/LinedList"/>
    <dgm:cxn modelId="{9865BC13-C4B5-436C-A430-4344C9017650}" type="presParOf" srcId="{B94F87B8-37AB-4DA1-8081-CDB452051A22}" destId="{CA1F4873-3096-4D84-AB62-A4CA09F4396E}" srcOrd="5" destOrd="0" presId="urn:microsoft.com/office/officeart/2008/layout/LinedList"/>
    <dgm:cxn modelId="{71C4BB12-607C-4CBA-9DEB-B17A7340AF95}" type="presParOf" srcId="{CA1F4873-3096-4D84-AB62-A4CA09F4396E}" destId="{E9A9323A-AF68-4E3D-B223-FAA424884555}" srcOrd="0" destOrd="0" presId="urn:microsoft.com/office/officeart/2008/layout/LinedList"/>
    <dgm:cxn modelId="{0BC6ECF1-1B11-4111-934C-897974024B40}" type="presParOf" srcId="{CA1F4873-3096-4D84-AB62-A4CA09F4396E}" destId="{40BB8F77-5E34-4F90-AC29-3256CDB61D04}" srcOrd="1" destOrd="0" presId="urn:microsoft.com/office/officeart/2008/layout/LinedList"/>
    <dgm:cxn modelId="{3DFC3F13-F813-410D-9251-BCCE85177F3B}" type="presParOf" srcId="{B94F87B8-37AB-4DA1-8081-CDB452051A22}" destId="{C7FD3B28-C857-4F76-89BC-BCA697D9F012}" srcOrd="6" destOrd="0" presId="urn:microsoft.com/office/officeart/2008/layout/LinedList"/>
    <dgm:cxn modelId="{1D957B9B-E3B4-45C6-887E-E1C455F2EF40}" type="presParOf" srcId="{B94F87B8-37AB-4DA1-8081-CDB452051A22}" destId="{32E5A191-D6C2-4856-9DA4-E41F2F9AA165}" srcOrd="7" destOrd="0" presId="urn:microsoft.com/office/officeart/2008/layout/LinedList"/>
    <dgm:cxn modelId="{88DFCAA8-542A-4CB7-935E-8E5EB4986634}" type="presParOf" srcId="{32E5A191-D6C2-4856-9DA4-E41F2F9AA165}" destId="{190BE5AC-B3D8-4B1B-A4D9-EE0A1F2E50E5}" srcOrd="0" destOrd="0" presId="urn:microsoft.com/office/officeart/2008/layout/LinedList"/>
    <dgm:cxn modelId="{E83A6493-C769-4470-B96B-D739194D0100}" type="presParOf" srcId="{32E5A191-D6C2-4856-9DA4-E41F2F9AA165}" destId="{0AE93638-1FF0-4965-947F-5FF14F2BC7D5}" srcOrd="1" destOrd="0" presId="urn:microsoft.com/office/officeart/2008/layout/LinedList"/>
    <dgm:cxn modelId="{5BE92313-5DC4-4C71-88B1-F6214F249306}" type="presParOf" srcId="{B94F87B8-37AB-4DA1-8081-CDB452051A22}" destId="{212DF5E8-3E4D-46B6-8A1F-5B348C816B1E}" srcOrd="8" destOrd="0" presId="urn:microsoft.com/office/officeart/2008/layout/LinedList"/>
    <dgm:cxn modelId="{EE07F506-6CDD-4508-A9B4-7805A38AD70F}" type="presParOf" srcId="{B94F87B8-37AB-4DA1-8081-CDB452051A22}" destId="{AE98DC2B-6265-46DF-B2D7-6B3513194099}" srcOrd="9" destOrd="0" presId="urn:microsoft.com/office/officeart/2008/layout/LinedList"/>
    <dgm:cxn modelId="{11FF1B0C-6402-4232-B962-7B4D72AF0BCF}" type="presParOf" srcId="{AE98DC2B-6265-46DF-B2D7-6B3513194099}" destId="{13D86225-BB7F-44EC-AA9B-88B6EC7BE3C3}" srcOrd="0" destOrd="0" presId="urn:microsoft.com/office/officeart/2008/layout/LinedList"/>
    <dgm:cxn modelId="{510F978A-82F4-4182-B270-4EF92F753A35}" type="presParOf" srcId="{AE98DC2B-6265-46DF-B2D7-6B3513194099}" destId="{96214381-182F-4830-BCCA-515964B5AFF3}" srcOrd="1" destOrd="0" presId="urn:microsoft.com/office/officeart/2008/layout/LinedList"/>
    <dgm:cxn modelId="{43C04EE0-3C0D-437B-A104-58E4E4757A72}" type="presParOf" srcId="{B94F87B8-37AB-4DA1-8081-CDB452051A22}" destId="{46F1A239-7609-4EE5-B04A-A56D3A6E5CE0}" srcOrd="10" destOrd="0" presId="urn:microsoft.com/office/officeart/2008/layout/LinedList"/>
    <dgm:cxn modelId="{7B63D698-B600-42BF-B7D6-E9359A51EFC6}" type="presParOf" srcId="{B94F87B8-37AB-4DA1-8081-CDB452051A22}" destId="{89859433-4D5D-4375-931A-A5ADCBD81BA2}" srcOrd="11" destOrd="0" presId="urn:microsoft.com/office/officeart/2008/layout/LinedList"/>
    <dgm:cxn modelId="{839E295B-6B45-4BD7-A569-7D0523C3A48C}" type="presParOf" srcId="{89859433-4D5D-4375-931A-A5ADCBD81BA2}" destId="{9BF5C7D0-5ABC-40D7-A6FB-B694041C9421}" srcOrd="0" destOrd="0" presId="urn:microsoft.com/office/officeart/2008/layout/LinedList"/>
    <dgm:cxn modelId="{2B6F3231-CED4-41D2-89F9-46FEC67F8F5D}" type="presParOf" srcId="{89859433-4D5D-4375-931A-A5ADCBD81BA2}" destId="{6F2B6B46-E6A7-4C63-A232-8AE5D570E3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2FC116-8EDA-4E9A-A13D-77651B1C314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1A1746C-678B-4698-A1B1-2ED36CA425ED}">
      <dgm:prSet/>
      <dgm:spPr/>
      <dgm:t>
        <a:bodyPr/>
        <a:lstStyle/>
        <a:p>
          <a:r>
            <a:rPr lang="en-US"/>
            <a:t>Check your budget and confirm funds are available. </a:t>
          </a:r>
        </a:p>
      </dgm:t>
    </dgm:pt>
    <dgm:pt modelId="{661492E1-9BB3-49A3-BFCC-0CF826FD64FB}" type="parTrans" cxnId="{7EAFB050-1818-48D3-9687-22DEC75E75DE}">
      <dgm:prSet/>
      <dgm:spPr/>
      <dgm:t>
        <a:bodyPr/>
        <a:lstStyle/>
        <a:p>
          <a:endParaRPr lang="en-US"/>
        </a:p>
      </dgm:t>
    </dgm:pt>
    <dgm:pt modelId="{8A279DF0-01E6-4F44-B72F-A5BB855D1059}" type="sibTrans" cxnId="{7EAFB050-1818-48D3-9687-22DEC75E75DE}">
      <dgm:prSet/>
      <dgm:spPr/>
      <dgm:t>
        <a:bodyPr/>
        <a:lstStyle/>
        <a:p>
          <a:endParaRPr lang="en-US"/>
        </a:p>
      </dgm:t>
    </dgm:pt>
    <dgm:pt modelId="{8101BAA5-0B3B-435F-831C-09131978C477}">
      <dgm:prSet/>
      <dgm:spPr/>
      <dgm:t>
        <a:bodyPr/>
        <a:lstStyle/>
        <a:p>
          <a:r>
            <a:rPr lang="en-US"/>
            <a:t>Determine the correct purchasing method based on the total purchase amount. </a:t>
          </a:r>
        </a:p>
      </dgm:t>
    </dgm:pt>
    <dgm:pt modelId="{654558BE-4B88-480E-B3B7-376F2A03F8E0}" type="parTrans" cxnId="{CF48AEE1-FB25-4CD0-AA9B-F1C65C9E5F8B}">
      <dgm:prSet/>
      <dgm:spPr/>
      <dgm:t>
        <a:bodyPr/>
        <a:lstStyle/>
        <a:p>
          <a:endParaRPr lang="en-US"/>
        </a:p>
      </dgm:t>
    </dgm:pt>
    <dgm:pt modelId="{16EC1094-8AC2-4095-8BC9-586FF98D6E9A}" type="sibTrans" cxnId="{CF48AEE1-FB25-4CD0-AA9B-F1C65C9E5F8B}">
      <dgm:prSet/>
      <dgm:spPr/>
      <dgm:t>
        <a:bodyPr/>
        <a:lstStyle/>
        <a:p>
          <a:endParaRPr lang="en-US"/>
        </a:p>
      </dgm:t>
    </dgm:pt>
    <dgm:pt modelId="{0B3A5AB9-D5CB-4B22-B73E-788A05584F49}">
      <dgm:prSet/>
      <dgm:spPr/>
      <dgm:t>
        <a:bodyPr/>
        <a:lstStyle/>
        <a:p>
          <a:r>
            <a:rPr lang="en-US"/>
            <a:t>Obtain all required quotes, forms, and approvals. </a:t>
          </a:r>
        </a:p>
      </dgm:t>
    </dgm:pt>
    <dgm:pt modelId="{869227CD-8A94-4609-AC5D-235284522617}" type="parTrans" cxnId="{78DBC106-0DC0-4F97-B852-21B439EBAE58}">
      <dgm:prSet/>
      <dgm:spPr/>
      <dgm:t>
        <a:bodyPr/>
        <a:lstStyle/>
        <a:p>
          <a:endParaRPr lang="en-US"/>
        </a:p>
      </dgm:t>
    </dgm:pt>
    <dgm:pt modelId="{65494689-97BB-4AA4-A9F5-08FCCCD65B0D}" type="sibTrans" cxnId="{78DBC106-0DC0-4F97-B852-21B439EBAE58}">
      <dgm:prSet/>
      <dgm:spPr/>
      <dgm:t>
        <a:bodyPr/>
        <a:lstStyle/>
        <a:p>
          <a:endParaRPr lang="en-US"/>
        </a:p>
      </dgm:t>
    </dgm:pt>
    <dgm:pt modelId="{39809B5A-898D-429D-B8F0-52F4C745F842}">
      <dgm:prSet/>
      <dgm:spPr/>
      <dgm:t>
        <a:bodyPr/>
        <a:lstStyle/>
        <a:p>
          <a:r>
            <a:rPr lang="en-US"/>
            <a:t>Enter the requisition and submit supporting documentation. </a:t>
          </a:r>
        </a:p>
      </dgm:t>
    </dgm:pt>
    <dgm:pt modelId="{2C2D9B12-510C-42A0-BE0E-33CA68B86682}" type="parTrans" cxnId="{3D84081D-1D5D-4698-A0E4-D68813199204}">
      <dgm:prSet/>
      <dgm:spPr/>
      <dgm:t>
        <a:bodyPr/>
        <a:lstStyle/>
        <a:p>
          <a:endParaRPr lang="en-US"/>
        </a:p>
      </dgm:t>
    </dgm:pt>
    <dgm:pt modelId="{793C5E6A-B6BD-42D6-9C54-ACA45C96AD0C}" type="sibTrans" cxnId="{3D84081D-1D5D-4698-A0E4-D68813199204}">
      <dgm:prSet/>
      <dgm:spPr/>
      <dgm:t>
        <a:bodyPr/>
        <a:lstStyle/>
        <a:p>
          <a:endParaRPr lang="en-US"/>
        </a:p>
      </dgm:t>
    </dgm:pt>
    <dgm:pt modelId="{22DF63F6-3405-45DB-9A7E-6C5AE85C09E4}">
      <dgm:prSet/>
      <dgm:spPr/>
      <dgm:t>
        <a:bodyPr/>
        <a:lstStyle/>
        <a:p>
          <a:r>
            <a:rPr lang="en-US"/>
            <a:t>Wait for the official Purchase Order before placing the order. </a:t>
          </a:r>
        </a:p>
      </dgm:t>
    </dgm:pt>
    <dgm:pt modelId="{302C9A37-9D4C-4DF4-B608-D006ADD9097F}" type="parTrans" cxnId="{C53273B6-0E3D-4629-859D-E4EE5F048FCF}">
      <dgm:prSet/>
      <dgm:spPr/>
      <dgm:t>
        <a:bodyPr/>
        <a:lstStyle/>
        <a:p>
          <a:endParaRPr lang="en-US"/>
        </a:p>
      </dgm:t>
    </dgm:pt>
    <dgm:pt modelId="{2A1EEB6A-C0A3-4400-A439-B0CCD097CC0E}" type="sibTrans" cxnId="{C53273B6-0E3D-4629-859D-E4EE5F048FCF}">
      <dgm:prSet/>
      <dgm:spPr/>
      <dgm:t>
        <a:bodyPr/>
        <a:lstStyle/>
        <a:p>
          <a:endParaRPr lang="en-US"/>
        </a:p>
      </dgm:t>
    </dgm:pt>
    <dgm:pt modelId="{4828EEE8-16B3-4137-A8DD-AAA103C669EE}">
      <dgm:prSet/>
      <dgm:spPr/>
      <dgm:t>
        <a:bodyPr/>
        <a:lstStyle/>
        <a:p>
          <a:r>
            <a:rPr lang="en-US"/>
            <a:t>Complete receiving after the goods or services are delivered. </a:t>
          </a:r>
        </a:p>
      </dgm:t>
    </dgm:pt>
    <dgm:pt modelId="{41E80FCB-F885-4C9D-8CB0-619C34B200E3}" type="parTrans" cxnId="{2456A946-1914-440E-A936-9517385BF848}">
      <dgm:prSet/>
      <dgm:spPr/>
      <dgm:t>
        <a:bodyPr/>
        <a:lstStyle/>
        <a:p>
          <a:endParaRPr lang="en-US"/>
        </a:p>
      </dgm:t>
    </dgm:pt>
    <dgm:pt modelId="{47A9A267-44AC-46A2-ACE2-FFD68D610CC8}" type="sibTrans" cxnId="{2456A946-1914-440E-A936-9517385BF848}">
      <dgm:prSet/>
      <dgm:spPr/>
      <dgm:t>
        <a:bodyPr/>
        <a:lstStyle/>
        <a:p>
          <a:endParaRPr lang="en-US"/>
        </a:p>
      </dgm:t>
    </dgm:pt>
    <dgm:pt modelId="{300B9F03-7BB8-46C5-934D-EBBA1050ED89}">
      <dgm:prSet/>
      <dgm:spPr/>
      <dgm:t>
        <a:bodyPr/>
        <a:lstStyle/>
        <a:p>
          <a:r>
            <a:rPr lang="en-US"/>
            <a:t>When in doubt, contact Purchasing before making a commitment to a vendor.</a:t>
          </a:r>
        </a:p>
      </dgm:t>
    </dgm:pt>
    <dgm:pt modelId="{55D438F6-D7E4-42D8-B2C3-AC9937503F47}" type="parTrans" cxnId="{34E8F619-6B0F-45AE-991E-378395962BAF}">
      <dgm:prSet/>
      <dgm:spPr/>
      <dgm:t>
        <a:bodyPr/>
        <a:lstStyle/>
        <a:p>
          <a:endParaRPr lang="en-US"/>
        </a:p>
      </dgm:t>
    </dgm:pt>
    <dgm:pt modelId="{B0C9E199-361C-4F4C-934C-EA7F67F41295}" type="sibTrans" cxnId="{34E8F619-6B0F-45AE-991E-378395962BAF}">
      <dgm:prSet/>
      <dgm:spPr/>
      <dgm:t>
        <a:bodyPr/>
        <a:lstStyle/>
        <a:p>
          <a:endParaRPr lang="en-US"/>
        </a:p>
      </dgm:t>
    </dgm:pt>
    <dgm:pt modelId="{869411D8-7B98-42A8-8C67-E4BA67293334}" type="pres">
      <dgm:prSet presAssocID="{CF2FC116-8EDA-4E9A-A13D-77651B1C314B}" presName="Name0" presStyleCnt="0">
        <dgm:presLayoutVars>
          <dgm:dir/>
          <dgm:resizeHandles val="exact"/>
        </dgm:presLayoutVars>
      </dgm:prSet>
      <dgm:spPr/>
    </dgm:pt>
    <dgm:pt modelId="{739F152C-DF80-496E-9911-E9EF029665E6}" type="pres">
      <dgm:prSet presAssocID="{E1A1746C-678B-4698-A1B1-2ED36CA425ED}" presName="node" presStyleLbl="node1" presStyleIdx="0" presStyleCnt="7">
        <dgm:presLayoutVars>
          <dgm:bulletEnabled val="1"/>
        </dgm:presLayoutVars>
      </dgm:prSet>
      <dgm:spPr/>
    </dgm:pt>
    <dgm:pt modelId="{5F06C7F4-58D4-4DC6-B7F6-55A14C79B21C}" type="pres">
      <dgm:prSet presAssocID="{8A279DF0-01E6-4F44-B72F-A5BB855D1059}" presName="sibTrans" presStyleLbl="sibTrans1D1" presStyleIdx="0" presStyleCnt="6"/>
      <dgm:spPr/>
    </dgm:pt>
    <dgm:pt modelId="{E39D3663-DA92-4950-BA5E-58C5AEF897CC}" type="pres">
      <dgm:prSet presAssocID="{8A279DF0-01E6-4F44-B72F-A5BB855D1059}" presName="connectorText" presStyleLbl="sibTrans1D1" presStyleIdx="0" presStyleCnt="6"/>
      <dgm:spPr/>
    </dgm:pt>
    <dgm:pt modelId="{5077FA02-BB8B-46B2-80A8-FBE748BFE690}" type="pres">
      <dgm:prSet presAssocID="{8101BAA5-0B3B-435F-831C-09131978C477}" presName="node" presStyleLbl="node1" presStyleIdx="1" presStyleCnt="7">
        <dgm:presLayoutVars>
          <dgm:bulletEnabled val="1"/>
        </dgm:presLayoutVars>
      </dgm:prSet>
      <dgm:spPr/>
    </dgm:pt>
    <dgm:pt modelId="{004DEA0E-42C9-4A19-8D9B-24F5081BBBEF}" type="pres">
      <dgm:prSet presAssocID="{16EC1094-8AC2-4095-8BC9-586FF98D6E9A}" presName="sibTrans" presStyleLbl="sibTrans1D1" presStyleIdx="1" presStyleCnt="6"/>
      <dgm:spPr/>
    </dgm:pt>
    <dgm:pt modelId="{79D9B4D9-A287-4318-8AA0-72FAD2BC4E79}" type="pres">
      <dgm:prSet presAssocID="{16EC1094-8AC2-4095-8BC9-586FF98D6E9A}" presName="connectorText" presStyleLbl="sibTrans1D1" presStyleIdx="1" presStyleCnt="6"/>
      <dgm:spPr/>
    </dgm:pt>
    <dgm:pt modelId="{89610DB7-E50F-4DA7-88FE-628E3587BDB6}" type="pres">
      <dgm:prSet presAssocID="{0B3A5AB9-D5CB-4B22-B73E-788A05584F49}" presName="node" presStyleLbl="node1" presStyleIdx="2" presStyleCnt="7">
        <dgm:presLayoutVars>
          <dgm:bulletEnabled val="1"/>
        </dgm:presLayoutVars>
      </dgm:prSet>
      <dgm:spPr/>
    </dgm:pt>
    <dgm:pt modelId="{9CB64AB5-E0C7-4B6F-B342-9B4331F16E52}" type="pres">
      <dgm:prSet presAssocID="{65494689-97BB-4AA4-A9F5-08FCCCD65B0D}" presName="sibTrans" presStyleLbl="sibTrans1D1" presStyleIdx="2" presStyleCnt="6"/>
      <dgm:spPr/>
    </dgm:pt>
    <dgm:pt modelId="{19BC7524-410B-4A11-8DD2-0D39DF23EEC2}" type="pres">
      <dgm:prSet presAssocID="{65494689-97BB-4AA4-A9F5-08FCCCD65B0D}" presName="connectorText" presStyleLbl="sibTrans1D1" presStyleIdx="2" presStyleCnt="6"/>
      <dgm:spPr/>
    </dgm:pt>
    <dgm:pt modelId="{BAC4D65F-F0F2-4825-B72C-818EFF491BCE}" type="pres">
      <dgm:prSet presAssocID="{39809B5A-898D-429D-B8F0-52F4C745F842}" presName="node" presStyleLbl="node1" presStyleIdx="3" presStyleCnt="7">
        <dgm:presLayoutVars>
          <dgm:bulletEnabled val="1"/>
        </dgm:presLayoutVars>
      </dgm:prSet>
      <dgm:spPr/>
    </dgm:pt>
    <dgm:pt modelId="{50AAB678-0C68-43B7-A7D6-267FD7346D47}" type="pres">
      <dgm:prSet presAssocID="{793C5E6A-B6BD-42D6-9C54-ACA45C96AD0C}" presName="sibTrans" presStyleLbl="sibTrans1D1" presStyleIdx="3" presStyleCnt="6"/>
      <dgm:spPr/>
    </dgm:pt>
    <dgm:pt modelId="{66B858D6-9DD7-4A74-AFAF-C0AAED80860A}" type="pres">
      <dgm:prSet presAssocID="{793C5E6A-B6BD-42D6-9C54-ACA45C96AD0C}" presName="connectorText" presStyleLbl="sibTrans1D1" presStyleIdx="3" presStyleCnt="6"/>
      <dgm:spPr/>
    </dgm:pt>
    <dgm:pt modelId="{B36D6FFB-09FD-403B-969D-4E8EDE24563C}" type="pres">
      <dgm:prSet presAssocID="{22DF63F6-3405-45DB-9A7E-6C5AE85C09E4}" presName="node" presStyleLbl="node1" presStyleIdx="4" presStyleCnt="7">
        <dgm:presLayoutVars>
          <dgm:bulletEnabled val="1"/>
        </dgm:presLayoutVars>
      </dgm:prSet>
      <dgm:spPr/>
    </dgm:pt>
    <dgm:pt modelId="{B60ACC3F-C324-46E4-A083-80465B2D30D1}" type="pres">
      <dgm:prSet presAssocID="{2A1EEB6A-C0A3-4400-A439-B0CCD097CC0E}" presName="sibTrans" presStyleLbl="sibTrans1D1" presStyleIdx="4" presStyleCnt="6"/>
      <dgm:spPr/>
    </dgm:pt>
    <dgm:pt modelId="{2A63D598-9C75-48DE-8363-63097DA3A138}" type="pres">
      <dgm:prSet presAssocID="{2A1EEB6A-C0A3-4400-A439-B0CCD097CC0E}" presName="connectorText" presStyleLbl="sibTrans1D1" presStyleIdx="4" presStyleCnt="6"/>
      <dgm:spPr/>
    </dgm:pt>
    <dgm:pt modelId="{DEA8BE89-848C-48B9-B143-B08479CC09A7}" type="pres">
      <dgm:prSet presAssocID="{4828EEE8-16B3-4137-A8DD-AAA103C669EE}" presName="node" presStyleLbl="node1" presStyleIdx="5" presStyleCnt="7">
        <dgm:presLayoutVars>
          <dgm:bulletEnabled val="1"/>
        </dgm:presLayoutVars>
      </dgm:prSet>
      <dgm:spPr/>
    </dgm:pt>
    <dgm:pt modelId="{2B93629E-C14B-490C-8C46-B0E2E2DF1B03}" type="pres">
      <dgm:prSet presAssocID="{47A9A267-44AC-46A2-ACE2-FFD68D610CC8}" presName="sibTrans" presStyleLbl="sibTrans1D1" presStyleIdx="5" presStyleCnt="6"/>
      <dgm:spPr/>
    </dgm:pt>
    <dgm:pt modelId="{29D7B6BA-7A7D-4C11-AB7F-6780A9E5D694}" type="pres">
      <dgm:prSet presAssocID="{47A9A267-44AC-46A2-ACE2-FFD68D610CC8}" presName="connectorText" presStyleLbl="sibTrans1D1" presStyleIdx="5" presStyleCnt="6"/>
      <dgm:spPr/>
    </dgm:pt>
    <dgm:pt modelId="{B56719EB-5570-4E9E-9A3B-FE7E03F7B1C6}" type="pres">
      <dgm:prSet presAssocID="{300B9F03-7BB8-46C5-934D-EBBA1050ED89}" presName="node" presStyleLbl="node1" presStyleIdx="6" presStyleCnt="7">
        <dgm:presLayoutVars>
          <dgm:bulletEnabled val="1"/>
        </dgm:presLayoutVars>
      </dgm:prSet>
      <dgm:spPr/>
    </dgm:pt>
  </dgm:ptLst>
  <dgm:cxnLst>
    <dgm:cxn modelId="{78DBC106-0DC0-4F97-B852-21B439EBAE58}" srcId="{CF2FC116-8EDA-4E9A-A13D-77651B1C314B}" destId="{0B3A5AB9-D5CB-4B22-B73E-788A05584F49}" srcOrd="2" destOrd="0" parTransId="{869227CD-8A94-4609-AC5D-235284522617}" sibTransId="{65494689-97BB-4AA4-A9F5-08FCCCD65B0D}"/>
    <dgm:cxn modelId="{D3ABE90C-9C79-43CF-9FB1-FBD9CC63678B}" type="presOf" srcId="{16EC1094-8AC2-4095-8BC9-586FF98D6E9A}" destId="{004DEA0E-42C9-4A19-8D9B-24F5081BBBEF}" srcOrd="0" destOrd="0" presId="urn:microsoft.com/office/officeart/2016/7/layout/RepeatingBendingProcessNew"/>
    <dgm:cxn modelId="{C05CF014-A3A6-402A-BF7F-D1700BB95D95}" type="presOf" srcId="{22DF63F6-3405-45DB-9A7E-6C5AE85C09E4}" destId="{B36D6FFB-09FD-403B-969D-4E8EDE24563C}" srcOrd="0" destOrd="0" presId="urn:microsoft.com/office/officeart/2016/7/layout/RepeatingBendingProcessNew"/>
    <dgm:cxn modelId="{34E8F619-6B0F-45AE-991E-378395962BAF}" srcId="{CF2FC116-8EDA-4E9A-A13D-77651B1C314B}" destId="{300B9F03-7BB8-46C5-934D-EBBA1050ED89}" srcOrd="6" destOrd="0" parTransId="{55D438F6-D7E4-42D8-B2C3-AC9937503F47}" sibTransId="{B0C9E199-361C-4F4C-934C-EA7F67F41295}"/>
    <dgm:cxn modelId="{3D84081D-1D5D-4698-A0E4-D68813199204}" srcId="{CF2FC116-8EDA-4E9A-A13D-77651B1C314B}" destId="{39809B5A-898D-429D-B8F0-52F4C745F842}" srcOrd="3" destOrd="0" parTransId="{2C2D9B12-510C-42A0-BE0E-33CA68B86682}" sibTransId="{793C5E6A-B6BD-42D6-9C54-ACA45C96AD0C}"/>
    <dgm:cxn modelId="{75260E20-8E5F-41DB-B3EB-B01263A764D6}" type="presOf" srcId="{2A1EEB6A-C0A3-4400-A439-B0CCD097CC0E}" destId="{B60ACC3F-C324-46E4-A083-80465B2D30D1}" srcOrd="0" destOrd="0" presId="urn:microsoft.com/office/officeart/2016/7/layout/RepeatingBendingProcessNew"/>
    <dgm:cxn modelId="{19979922-C78E-40C6-9B68-C352A9F37105}" type="presOf" srcId="{8101BAA5-0B3B-435F-831C-09131978C477}" destId="{5077FA02-BB8B-46B2-80A8-FBE748BFE690}" srcOrd="0" destOrd="0" presId="urn:microsoft.com/office/officeart/2016/7/layout/RepeatingBendingProcessNew"/>
    <dgm:cxn modelId="{784C7B2E-9DC4-471C-BE14-4248666C5941}" type="presOf" srcId="{4828EEE8-16B3-4137-A8DD-AAA103C669EE}" destId="{DEA8BE89-848C-48B9-B143-B08479CC09A7}" srcOrd="0" destOrd="0" presId="urn:microsoft.com/office/officeart/2016/7/layout/RepeatingBendingProcessNew"/>
    <dgm:cxn modelId="{3B8D0F61-DD8C-4738-8F89-B3ADD0664591}" type="presOf" srcId="{CF2FC116-8EDA-4E9A-A13D-77651B1C314B}" destId="{869411D8-7B98-42A8-8C67-E4BA67293334}" srcOrd="0" destOrd="0" presId="urn:microsoft.com/office/officeart/2016/7/layout/RepeatingBendingProcessNew"/>
    <dgm:cxn modelId="{2456A946-1914-440E-A936-9517385BF848}" srcId="{CF2FC116-8EDA-4E9A-A13D-77651B1C314B}" destId="{4828EEE8-16B3-4137-A8DD-AAA103C669EE}" srcOrd="5" destOrd="0" parTransId="{41E80FCB-F885-4C9D-8CB0-619C34B200E3}" sibTransId="{47A9A267-44AC-46A2-ACE2-FFD68D610CC8}"/>
    <dgm:cxn modelId="{3A2BB867-3DF1-4E98-9D2C-07E8E4B8C090}" type="presOf" srcId="{65494689-97BB-4AA4-A9F5-08FCCCD65B0D}" destId="{19BC7524-410B-4A11-8DD2-0D39DF23EEC2}" srcOrd="1" destOrd="0" presId="urn:microsoft.com/office/officeart/2016/7/layout/RepeatingBendingProcessNew"/>
    <dgm:cxn modelId="{A7888649-DED1-4BC1-A186-A5052B9DE2A7}" type="presOf" srcId="{47A9A267-44AC-46A2-ACE2-FFD68D610CC8}" destId="{29D7B6BA-7A7D-4C11-AB7F-6780A9E5D694}" srcOrd="1" destOrd="0" presId="urn:microsoft.com/office/officeart/2016/7/layout/RepeatingBendingProcessNew"/>
    <dgm:cxn modelId="{75C29D6D-E1F1-403B-9F1F-0E0CA63168EF}" type="presOf" srcId="{16EC1094-8AC2-4095-8BC9-586FF98D6E9A}" destId="{79D9B4D9-A287-4318-8AA0-72FAD2BC4E79}" srcOrd="1" destOrd="0" presId="urn:microsoft.com/office/officeart/2016/7/layout/RepeatingBendingProcessNew"/>
    <dgm:cxn modelId="{E7BD8770-72B2-42E9-B208-437FA8F7B1AE}" type="presOf" srcId="{793C5E6A-B6BD-42D6-9C54-ACA45C96AD0C}" destId="{66B858D6-9DD7-4A74-AFAF-C0AAED80860A}" srcOrd="1" destOrd="0" presId="urn:microsoft.com/office/officeart/2016/7/layout/RepeatingBendingProcessNew"/>
    <dgm:cxn modelId="{7EAFB050-1818-48D3-9687-22DEC75E75DE}" srcId="{CF2FC116-8EDA-4E9A-A13D-77651B1C314B}" destId="{E1A1746C-678B-4698-A1B1-2ED36CA425ED}" srcOrd="0" destOrd="0" parTransId="{661492E1-9BB3-49A3-BFCC-0CF826FD64FB}" sibTransId="{8A279DF0-01E6-4F44-B72F-A5BB855D1059}"/>
    <dgm:cxn modelId="{1B8BD07D-8727-4700-911A-61CC2A4FEF8C}" type="presOf" srcId="{8A279DF0-01E6-4F44-B72F-A5BB855D1059}" destId="{E39D3663-DA92-4950-BA5E-58C5AEF897CC}" srcOrd="1" destOrd="0" presId="urn:microsoft.com/office/officeart/2016/7/layout/RepeatingBendingProcessNew"/>
    <dgm:cxn modelId="{E341238B-DC42-4B85-909A-9DF74F5680A1}" type="presOf" srcId="{793C5E6A-B6BD-42D6-9C54-ACA45C96AD0C}" destId="{50AAB678-0C68-43B7-A7D6-267FD7346D47}" srcOrd="0" destOrd="0" presId="urn:microsoft.com/office/officeart/2016/7/layout/RepeatingBendingProcessNew"/>
    <dgm:cxn modelId="{D225DE8E-AEC2-43F5-A2DF-48075ED7E862}" type="presOf" srcId="{2A1EEB6A-C0A3-4400-A439-B0CCD097CC0E}" destId="{2A63D598-9C75-48DE-8363-63097DA3A138}" srcOrd="1" destOrd="0" presId="urn:microsoft.com/office/officeart/2016/7/layout/RepeatingBendingProcessNew"/>
    <dgm:cxn modelId="{CED86292-061F-4469-AD51-1ED20DF62E68}" type="presOf" srcId="{47A9A267-44AC-46A2-ACE2-FFD68D610CC8}" destId="{2B93629E-C14B-490C-8C46-B0E2E2DF1B03}" srcOrd="0" destOrd="0" presId="urn:microsoft.com/office/officeart/2016/7/layout/RepeatingBendingProcessNew"/>
    <dgm:cxn modelId="{9ADC71B3-234E-4BEF-B86D-D14980A3F2D6}" type="presOf" srcId="{8A279DF0-01E6-4F44-B72F-A5BB855D1059}" destId="{5F06C7F4-58D4-4DC6-B7F6-55A14C79B21C}" srcOrd="0" destOrd="0" presId="urn:microsoft.com/office/officeart/2016/7/layout/RepeatingBendingProcessNew"/>
    <dgm:cxn modelId="{DAF57EB3-1ABA-4FBF-B2E5-20B7A4FC62E1}" type="presOf" srcId="{65494689-97BB-4AA4-A9F5-08FCCCD65B0D}" destId="{9CB64AB5-E0C7-4B6F-B342-9B4331F16E52}" srcOrd="0" destOrd="0" presId="urn:microsoft.com/office/officeart/2016/7/layout/RepeatingBendingProcessNew"/>
    <dgm:cxn modelId="{C53273B6-0E3D-4629-859D-E4EE5F048FCF}" srcId="{CF2FC116-8EDA-4E9A-A13D-77651B1C314B}" destId="{22DF63F6-3405-45DB-9A7E-6C5AE85C09E4}" srcOrd="4" destOrd="0" parTransId="{302C9A37-9D4C-4DF4-B608-D006ADD9097F}" sibTransId="{2A1EEB6A-C0A3-4400-A439-B0CCD097CC0E}"/>
    <dgm:cxn modelId="{F1F40ABD-19D6-410D-B1C6-F18BE5AAB66D}" type="presOf" srcId="{39809B5A-898D-429D-B8F0-52F4C745F842}" destId="{BAC4D65F-F0F2-4825-B72C-818EFF491BCE}" srcOrd="0" destOrd="0" presId="urn:microsoft.com/office/officeart/2016/7/layout/RepeatingBendingProcessNew"/>
    <dgm:cxn modelId="{887405C1-E823-46DA-8C89-A6CDF9674816}" type="presOf" srcId="{0B3A5AB9-D5CB-4B22-B73E-788A05584F49}" destId="{89610DB7-E50F-4DA7-88FE-628E3587BDB6}" srcOrd="0" destOrd="0" presId="urn:microsoft.com/office/officeart/2016/7/layout/RepeatingBendingProcessNew"/>
    <dgm:cxn modelId="{526E84D1-1ED0-4FA9-8873-EB01028CAAB4}" type="presOf" srcId="{300B9F03-7BB8-46C5-934D-EBBA1050ED89}" destId="{B56719EB-5570-4E9E-9A3B-FE7E03F7B1C6}" srcOrd="0" destOrd="0" presId="urn:microsoft.com/office/officeart/2016/7/layout/RepeatingBendingProcessNew"/>
    <dgm:cxn modelId="{CF48AEE1-FB25-4CD0-AA9B-F1C65C9E5F8B}" srcId="{CF2FC116-8EDA-4E9A-A13D-77651B1C314B}" destId="{8101BAA5-0B3B-435F-831C-09131978C477}" srcOrd="1" destOrd="0" parTransId="{654558BE-4B88-480E-B3B7-376F2A03F8E0}" sibTransId="{16EC1094-8AC2-4095-8BC9-586FF98D6E9A}"/>
    <dgm:cxn modelId="{62BC12F3-A276-4BAB-98B7-FB9345B58AE7}" type="presOf" srcId="{E1A1746C-678B-4698-A1B1-2ED36CA425ED}" destId="{739F152C-DF80-496E-9911-E9EF029665E6}" srcOrd="0" destOrd="0" presId="urn:microsoft.com/office/officeart/2016/7/layout/RepeatingBendingProcessNew"/>
    <dgm:cxn modelId="{ABA75C7E-4EA4-46B7-9407-1CC4AC287DBD}" type="presParOf" srcId="{869411D8-7B98-42A8-8C67-E4BA67293334}" destId="{739F152C-DF80-496E-9911-E9EF029665E6}" srcOrd="0" destOrd="0" presId="urn:microsoft.com/office/officeart/2016/7/layout/RepeatingBendingProcessNew"/>
    <dgm:cxn modelId="{9ADDFBFF-05A6-4D66-8288-7BE6AE0CFBB0}" type="presParOf" srcId="{869411D8-7B98-42A8-8C67-E4BA67293334}" destId="{5F06C7F4-58D4-4DC6-B7F6-55A14C79B21C}" srcOrd="1" destOrd="0" presId="urn:microsoft.com/office/officeart/2016/7/layout/RepeatingBendingProcessNew"/>
    <dgm:cxn modelId="{6656BCA9-4730-4C87-8740-A965F3A609C1}" type="presParOf" srcId="{5F06C7F4-58D4-4DC6-B7F6-55A14C79B21C}" destId="{E39D3663-DA92-4950-BA5E-58C5AEF897CC}" srcOrd="0" destOrd="0" presId="urn:microsoft.com/office/officeart/2016/7/layout/RepeatingBendingProcessNew"/>
    <dgm:cxn modelId="{E34DEEF6-A8A8-4519-96F5-3F0DF3425343}" type="presParOf" srcId="{869411D8-7B98-42A8-8C67-E4BA67293334}" destId="{5077FA02-BB8B-46B2-80A8-FBE748BFE690}" srcOrd="2" destOrd="0" presId="urn:microsoft.com/office/officeart/2016/7/layout/RepeatingBendingProcessNew"/>
    <dgm:cxn modelId="{DEA75185-E1D0-43E0-9C63-2EF26002BCD0}" type="presParOf" srcId="{869411D8-7B98-42A8-8C67-E4BA67293334}" destId="{004DEA0E-42C9-4A19-8D9B-24F5081BBBEF}" srcOrd="3" destOrd="0" presId="urn:microsoft.com/office/officeart/2016/7/layout/RepeatingBendingProcessNew"/>
    <dgm:cxn modelId="{24EB5F3F-2563-4281-BDBD-D32BC758C08F}" type="presParOf" srcId="{004DEA0E-42C9-4A19-8D9B-24F5081BBBEF}" destId="{79D9B4D9-A287-4318-8AA0-72FAD2BC4E79}" srcOrd="0" destOrd="0" presId="urn:microsoft.com/office/officeart/2016/7/layout/RepeatingBendingProcessNew"/>
    <dgm:cxn modelId="{3E75D363-CA6B-43F1-A07D-E886B8B42DC7}" type="presParOf" srcId="{869411D8-7B98-42A8-8C67-E4BA67293334}" destId="{89610DB7-E50F-4DA7-88FE-628E3587BDB6}" srcOrd="4" destOrd="0" presId="urn:microsoft.com/office/officeart/2016/7/layout/RepeatingBendingProcessNew"/>
    <dgm:cxn modelId="{FE22017B-C1FC-45BA-BBE8-0406B0FCBCC3}" type="presParOf" srcId="{869411D8-7B98-42A8-8C67-E4BA67293334}" destId="{9CB64AB5-E0C7-4B6F-B342-9B4331F16E52}" srcOrd="5" destOrd="0" presId="urn:microsoft.com/office/officeart/2016/7/layout/RepeatingBendingProcessNew"/>
    <dgm:cxn modelId="{95F2950D-5F7B-47A2-9091-F216CBB82DDE}" type="presParOf" srcId="{9CB64AB5-E0C7-4B6F-B342-9B4331F16E52}" destId="{19BC7524-410B-4A11-8DD2-0D39DF23EEC2}" srcOrd="0" destOrd="0" presId="urn:microsoft.com/office/officeart/2016/7/layout/RepeatingBendingProcessNew"/>
    <dgm:cxn modelId="{80C8739C-E801-43CF-8716-FC12028AB252}" type="presParOf" srcId="{869411D8-7B98-42A8-8C67-E4BA67293334}" destId="{BAC4D65F-F0F2-4825-B72C-818EFF491BCE}" srcOrd="6" destOrd="0" presId="urn:microsoft.com/office/officeart/2016/7/layout/RepeatingBendingProcessNew"/>
    <dgm:cxn modelId="{A01FE2D3-F36A-4A9E-B379-EE5AF4DCC35E}" type="presParOf" srcId="{869411D8-7B98-42A8-8C67-E4BA67293334}" destId="{50AAB678-0C68-43B7-A7D6-267FD7346D47}" srcOrd="7" destOrd="0" presId="urn:microsoft.com/office/officeart/2016/7/layout/RepeatingBendingProcessNew"/>
    <dgm:cxn modelId="{6E4D4ADD-1410-4752-BB1E-AE15F20953E5}" type="presParOf" srcId="{50AAB678-0C68-43B7-A7D6-267FD7346D47}" destId="{66B858D6-9DD7-4A74-AFAF-C0AAED80860A}" srcOrd="0" destOrd="0" presId="urn:microsoft.com/office/officeart/2016/7/layout/RepeatingBendingProcessNew"/>
    <dgm:cxn modelId="{28F1D06F-14E7-49FA-8020-BBF7F5DE9EBA}" type="presParOf" srcId="{869411D8-7B98-42A8-8C67-E4BA67293334}" destId="{B36D6FFB-09FD-403B-969D-4E8EDE24563C}" srcOrd="8" destOrd="0" presId="urn:microsoft.com/office/officeart/2016/7/layout/RepeatingBendingProcessNew"/>
    <dgm:cxn modelId="{1CE1D799-2535-4D2D-9914-85CAD11DFCDF}" type="presParOf" srcId="{869411D8-7B98-42A8-8C67-E4BA67293334}" destId="{B60ACC3F-C324-46E4-A083-80465B2D30D1}" srcOrd="9" destOrd="0" presId="urn:microsoft.com/office/officeart/2016/7/layout/RepeatingBendingProcessNew"/>
    <dgm:cxn modelId="{67BC0BE4-84CF-4B88-A6F5-4BA4A6CCDCAF}" type="presParOf" srcId="{B60ACC3F-C324-46E4-A083-80465B2D30D1}" destId="{2A63D598-9C75-48DE-8363-63097DA3A138}" srcOrd="0" destOrd="0" presId="urn:microsoft.com/office/officeart/2016/7/layout/RepeatingBendingProcessNew"/>
    <dgm:cxn modelId="{3EF356F3-D1E9-4B9E-832A-9141BE6E8E4F}" type="presParOf" srcId="{869411D8-7B98-42A8-8C67-E4BA67293334}" destId="{DEA8BE89-848C-48B9-B143-B08479CC09A7}" srcOrd="10" destOrd="0" presId="urn:microsoft.com/office/officeart/2016/7/layout/RepeatingBendingProcessNew"/>
    <dgm:cxn modelId="{7CCB21C2-AD98-4A6D-BD2F-3BD1F2F83D1B}" type="presParOf" srcId="{869411D8-7B98-42A8-8C67-E4BA67293334}" destId="{2B93629E-C14B-490C-8C46-B0E2E2DF1B03}" srcOrd="11" destOrd="0" presId="urn:microsoft.com/office/officeart/2016/7/layout/RepeatingBendingProcessNew"/>
    <dgm:cxn modelId="{510C71E3-68CF-4CA1-8538-162E7CA407F5}" type="presParOf" srcId="{2B93629E-C14B-490C-8C46-B0E2E2DF1B03}" destId="{29D7B6BA-7A7D-4C11-AB7F-6780A9E5D694}" srcOrd="0" destOrd="0" presId="urn:microsoft.com/office/officeart/2016/7/layout/RepeatingBendingProcessNew"/>
    <dgm:cxn modelId="{5F1796E1-24DF-4731-B47F-0C07E494EDBC}" type="presParOf" srcId="{869411D8-7B98-42A8-8C67-E4BA67293334}" destId="{B56719EB-5570-4E9E-9A3B-FE7E03F7B1C6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759AB3-69C9-4BF0-936F-ABDA8C51480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0795531-C778-41A0-A7D2-9813C9C97490}">
      <dgm:prSet/>
      <dgm:spPr/>
      <dgm:t>
        <a:bodyPr/>
        <a:lstStyle/>
        <a:p>
          <a:r>
            <a:rPr lang="en-US"/>
            <a:t>Invoices: Accounts Payable</a:t>
          </a:r>
        </a:p>
      </dgm:t>
    </dgm:pt>
    <dgm:pt modelId="{5D844D41-EB16-441B-8B93-096A9F159801}" type="parTrans" cxnId="{6F7E6DE3-296D-4499-88B1-D0E204060633}">
      <dgm:prSet/>
      <dgm:spPr/>
      <dgm:t>
        <a:bodyPr/>
        <a:lstStyle/>
        <a:p>
          <a:endParaRPr lang="en-US"/>
        </a:p>
      </dgm:t>
    </dgm:pt>
    <dgm:pt modelId="{7F3A1825-3BB4-42DC-AC87-B759A3C93A11}" type="sibTrans" cxnId="{6F7E6DE3-296D-4499-88B1-D0E204060633}">
      <dgm:prSet/>
      <dgm:spPr/>
      <dgm:t>
        <a:bodyPr/>
        <a:lstStyle/>
        <a:p>
          <a:endParaRPr lang="en-US"/>
        </a:p>
      </dgm:t>
    </dgm:pt>
    <dgm:pt modelId="{8C489024-7370-4D42-A250-B88436A7C3EA}">
      <dgm:prSet/>
      <dgm:spPr/>
      <dgm:t>
        <a:bodyPr/>
        <a:lstStyle/>
        <a:p>
          <a:r>
            <a:rPr lang="en-US"/>
            <a:t>Budget Revisions &amp; Grants: Accounting &amp; reporting</a:t>
          </a:r>
        </a:p>
      </dgm:t>
    </dgm:pt>
    <dgm:pt modelId="{134A0A27-B020-4CBD-BD79-495C063B7F1A}" type="parTrans" cxnId="{A0C6DDAB-0DBA-49E3-BCBF-42FA82C7A331}">
      <dgm:prSet/>
      <dgm:spPr/>
      <dgm:t>
        <a:bodyPr/>
        <a:lstStyle/>
        <a:p>
          <a:endParaRPr lang="en-US"/>
        </a:p>
      </dgm:t>
    </dgm:pt>
    <dgm:pt modelId="{887F0342-3DEF-4C11-8726-D343E1FB3819}" type="sibTrans" cxnId="{A0C6DDAB-0DBA-49E3-BCBF-42FA82C7A331}">
      <dgm:prSet/>
      <dgm:spPr/>
      <dgm:t>
        <a:bodyPr/>
        <a:lstStyle/>
        <a:p>
          <a:endParaRPr lang="en-US"/>
        </a:p>
      </dgm:t>
    </dgm:pt>
    <dgm:pt modelId="{96F24F34-F7F4-47B7-8E17-D8BAB1A9C70B}">
      <dgm:prSet/>
      <dgm:spPr/>
      <dgm:t>
        <a:bodyPr/>
        <a:lstStyle/>
        <a:p>
          <a:r>
            <a:rPr lang="en-US"/>
            <a:t>Finance Access &amp; Approver Updates: Data Entry</a:t>
          </a:r>
        </a:p>
      </dgm:t>
    </dgm:pt>
    <dgm:pt modelId="{37413286-AAA7-4FD7-8A51-8546CB5BAF04}" type="parTrans" cxnId="{1651B840-20C5-4881-876E-7B667CC22EE6}">
      <dgm:prSet/>
      <dgm:spPr/>
      <dgm:t>
        <a:bodyPr/>
        <a:lstStyle/>
        <a:p>
          <a:endParaRPr lang="en-US"/>
        </a:p>
      </dgm:t>
    </dgm:pt>
    <dgm:pt modelId="{98E1E801-587D-4F14-9171-D38CAAA056F8}" type="sibTrans" cxnId="{1651B840-20C5-4881-876E-7B667CC22EE6}">
      <dgm:prSet/>
      <dgm:spPr/>
      <dgm:t>
        <a:bodyPr/>
        <a:lstStyle/>
        <a:p>
          <a:endParaRPr lang="en-US"/>
        </a:p>
      </dgm:t>
    </dgm:pt>
    <dgm:pt modelId="{749857DE-B291-4739-946E-F3ECE3192B33}">
      <dgm:prSet/>
      <dgm:spPr/>
      <dgm:t>
        <a:bodyPr/>
        <a:lstStyle/>
        <a:p>
          <a:r>
            <a:rPr lang="en-US"/>
            <a:t>Extra Service &amp; Non-Credit Presenter Contracts: Human Resources</a:t>
          </a:r>
        </a:p>
      </dgm:t>
    </dgm:pt>
    <dgm:pt modelId="{5309DF82-B7F0-4EBA-BA92-2B6E0A3F36F2}" type="parTrans" cxnId="{201260A6-60C4-45AB-B1B6-ECF1AA0AEE92}">
      <dgm:prSet/>
      <dgm:spPr/>
      <dgm:t>
        <a:bodyPr/>
        <a:lstStyle/>
        <a:p>
          <a:endParaRPr lang="en-US"/>
        </a:p>
      </dgm:t>
    </dgm:pt>
    <dgm:pt modelId="{936C3622-F583-4C9A-B936-140784DC4AF3}" type="sibTrans" cxnId="{201260A6-60C4-45AB-B1B6-ECF1AA0AEE92}">
      <dgm:prSet/>
      <dgm:spPr/>
      <dgm:t>
        <a:bodyPr/>
        <a:lstStyle/>
        <a:p>
          <a:endParaRPr lang="en-US"/>
        </a:p>
      </dgm:t>
    </dgm:pt>
    <dgm:pt modelId="{8663439F-903A-40D1-9C1B-4E3C9AFAC85C}">
      <dgm:prSet/>
      <dgm:spPr/>
      <dgm:t>
        <a:bodyPr/>
        <a:lstStyle/>
        <a:p>
          <a:r>
            <a:rPr lang="en-US"/>
            <a:t>Employee Address Updates: Human Resources</a:t>
          </a:r>
        </a:p>
      </dgm:t>
    </dgm:pt>
    <dgm:pt modelId="{82FD0D43-EC85-4486-AF9B-22139C3563B9}" type="parTrans" cxnId="{1C9279EB-8051-480E-AAC0-72839435EA89}">
      <dgm:prSet/>
      <dgm:spPr/>
      <dgm:t>
        <a:bodyPr/>
        <a:lstStyle/>
        <a:p>
          <a:endParaRPr lang="en-US"/>
        </a:p>
      </dgm:t>
    </dgm:pt>
    <dgm:pt modelId="{001AA959-A18C-4451-94F8-0BC081DF0C35}" type="sibTrans" cxnId="{1C9279EB-8051-480E-AAC0-72839435EA89}">
      <dgm:prSet/>
      <dgm:spPr/>
      <dgm:t>
        <a:bodyPr/>
        <a:lstStyle/>
        <a:p>
          <a:endParaRPr lang="en-US"/>
        </a:p>
      </dgm:t>
    </dgm:pt>
    <dgm:pt modelId="{41ED0136-67AE-4D7B-9812-5B208279D1C6}" type="pres">
      <dgm:prSet presAssocID="{79759AB3-69C9-4BF0-936F-ABDA8C514801}" presName="root" presStyleCnt="0">
        <dgm:presLayoutVars>
          <dgm:dir/>
          <dgm:resizeHandles val="exact"/>
        </dgm:presLayoutVars>
      </dgm:prSet>
      <dgm:spPr/>
    </dgm:pt>
    <dgm:pt modelId="{B2680F45-0BDE-49AF-B3CB-44101F9F9F89}" type="pres">
      <dgm:prSet presAssocID="{79759AB3-69C9-4BF0-936F-ABDA8C514801}" presName="container" presStyleCnt="0">
        <dgm:presLayoutVars>
          <dgm:dir/>
          <dgm:resizeHandles val="exact"/>
        </dgm:presLayoutVars>
      </dgm:prSet>
      <dgm:spPr/>
    </dgm:pt>
    <dgm:pt modelId="{8FBBA758-3A8E-43E1-AB0E-2D30B4974A17}" type="pres">
      <dgm:prSet presAssocID="{E0795531-C778-41A0-A7D2-9813C9C97490}" presName="compNode" presStyleCnt="0"/>
      <dgm:spPr/>
    </dgm:pt>
    <dgm:pt modelId="{C50ADF8C-7410-4EC0-8039-94ABA42B90B1}" type="pres">
      <dgm:prSet presAssocID="{E0795531-C778-41A0-A7D2-9813C9C97490}" presName="iconBgRect" presStyleLbl="bgShp" presStyleIdx="0" presStyleCnt="5"/>
      <dgm:spPr/>
    </dgm:pt>
    <dgm:pt modelId="{45123623-455D-42C1-9F9D-ED6D91301102}" type="pres">
      <dgm:prSet presAssocID="{E0795531-C778-41A0-A7D2-9813C9C9749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729E175D-030D-40AE-A141-643D578F236A}" type="pres">
      <dgm:prSet presAssocID="{E0795531-C778-41A0-A7D2-9813C9C97490}" presName="spaceRect" presStyleCnt="0"/>
      <dgm:spPr/>
    </dgm:pt>
    <dgm:pt modelId="{3EE4F18F-EEA4-4EFA-A8DF-BE6C6AF1287D}" type="pres">
      <dgm:prSet presAssocID="{E0795531-C778-41A0-A7D2-9813C9C97490}" presName="textRect" presStyleLbl="revTx" presStyleIdx="0" presStyleCnt="5">
        <dgm:presLayoutVars>
          <dgm:chMax val="1"/>
          <dgm:chPref val="1"/>
        </dgm:presLayoutVars>
      </dgm:prSet>
      <dgm:spPr/>
    </dgm:pt>
    <dgm:pt modelId="{32BD3C6F-C32C-457E-808C-BA72579EAEF6}" type="pres">
      <dgm:prSet presAssocID="{7F3A1825-3BB4-42DC-AC87-B759A3C93A11}" presName="sibTrans" presStyleLbl="sibTrans2D1" presStyleIdx="0" presStyleCnt="0"/>
      <dgm:spPr/>
    </dgm:pt>
    <dgm:pt modelId="{3BCD25A1-5D5E-43EB-BEAD-B632276413CD}" type="pres">
      <dgm:prSet presAssocID="{8C489024-7370-4D42-A250-B88436A7C3EA}" presName="compNode" presStyleCnt="0"/>
      <dgm:spPr/>
    </dgm:pt>
    <dgm:pt modelId="{4A1E6E37-E764-49E1-8716-55E05CC88A69}" type="pres">
      <dgm:prSet presAssocID="{8C489024-7370-4D42-A250-B88436A7C3EA}" presName="iconBgRect" presStyleLbl="bgShp" presStyleIdx="1" presStyleCnt="5"/>
      <dgm:spPr/>
    </dgm:pt>
    <dgm:pt modelId="{0B0707F3-0145-437E-878A-142AD6B22F8F}" type="pres">
      <dgm:prSet presAssocID="{8C489024-7370-4D42-A250-B88436A7C3EA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EDCB88AC-480A-499D-A871-32F6A7143E3F}" type="pres">
      <dgm:prSet presAssocID="{8C489024-7370-4D42-A250-B88436A7C3EA}" presName="spaceRect" presStyleCnt="0"/>
      <dgm:spPr/>
    </dgm:pt>
    <dgm:pt modelId="{CC79B688-11F8-4C48-8D33-6FA3BD7C9E61}" type="pres">
      <dgm:prSet presAssocID="{8C489024-7370-4D42-A250-B88436A7C3EA}" presName="textRect" presStyleLbl="revTx" presStyleIdx="1" presStyleCnt="5">
        <dgm:presLayoutVars>
          <dgm:chMax val="1"/>
          <dgm:chPref val="1"/>
        </dgm:presLayoutVars>
      </dgm:prSet>
      <dgm:spPr/>
    </dgm:pt>
    <dgm:pt modelId="{70F5CC20-3E8C-4536-AAD1-DEFFA30BF155}" type="pres">
      <dgm:prSet presAssocID="{887F0342-3DEF-4C11-8726-D343E1FB3819}" presName="sibTrans" presStyleLbl="sibTrans2D1" presStyleIdx="0" presStyleCnt="0"/>
      <dgm:spPr/>
    </dgm:pt>
    <dgm:pt modelId="{2316CFDE-B484-4A6D-AFB5-4C7037B14862}" type="pres">
      <dgm:prSet presAssocID="{96F24F34-F7F4-47B7-8E17-D8BAB1A9C70B}" presName="compNode" presStyleCnt="0"/>
      <dgm:spPr/>
    </dgm:pt>
    <dgm:pt modelId="{B819E00C-BFA3-42A1-936D-266170E87B94}" type="pres">
      <dgm:prSet presAssocID="{96F24F34-F7F4-47B7-8E17-D8BAB1A9C70B}" presName="iconBgRect" presStyleLbl="bgShp" presStyleIdx="2" presStyleCnt="5"/>
      <dgm:spPr/>
    </dgm:pt>
    <dgm:pt modelId="{77976696-F50A-4A24-B83B-E34A0E904990}" type="pres">
      <dgm:prSet presAssocID="{96F24F34-F7F4-47B7-8E17-D8BAB1A9C70B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gister"/>
        </a:ext>
      </dgm:extLst>
    </dgm:pt>
    <dgm:pt modelId="{824BBDE1-216A-4161-AD7B-D8470248DCD1}" type="pres">
      <dgm:prSet presAssocID="{96F24F34-F7F4-47B7-8E17-D8BAB1A9C70B}" presName="spaceRect" presStyleCnt="0"/>
      <dgm:spPr/>
    </dgm:pt>
    <dgm:pt modelId="{EBED3614-A8EC-489C-BE9E-ED92037410FB}" type="pres">
      <dgm:prSet presAssocID="{96F24F34-F7F4-47B7-8E17-D8BAB1A9C70B}" presName="textRect" presStyleLbl="revTx" presStyleIdx="2" presStyleCnt="5">
        <dgm:presLayoutVars>
          <dgm:chMax val="1"/>
          <dgm:chPref val="1"/>
        </dgm:presLayoutVars>
      </dgm:prSet>
      <dgm:spPr/>
    </dgm:pt>
    <dgm:pt modelId="{359D2DA1-3E71-4062-80B8-C7E085D68A4D}" type="pres">
      <dgm:prSet presAssocID="{98E1E801-587D-4F14-9171-D38CAAA056F8}" presName="sibTrans" presStyleLbl="sibTrans2D1" presStyleIdx="0" presStyleCnt="0"/>
      <dgm:spPr/>
    </dgm:pt>
    <dgm:pt modelId="{D44EA7A4-5D76-48E5-8FB6-3CD28F083AA6}" type="pres">
      <dgm:prSet presAssocID="{749857DE-B291-4739-946E-F3ECE3192B33}" presName="compNode" presStyleCnt="0"/>
      <dgm:spPr/>
    </dgm:pt>
    <dgm:pt modelId="{6AFA567D-D85C-4DDB-8D89-96EEB40E262A}" type="pres">
      <dgm:prSet presAssocID="{749857DE-B291-4739-946E-F3ECE3192B33}" presName="iconBgRect" presStyleLbl="bgShp" presStyleIdx="3" presStyleCnt="5"/>
      <dgm:spPr/>
    </dgm:pt>
    <dgm:pt modelId="{7FB90BD5-EE0B-4140-8FB6-BD6109131AD6}" type="pres">
      <dgm:prSet presAssocID="{749857DE-B291-4739-946E-F3ECE3192B33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C9AD4E4F-A82A-49F8-B749-F860FC398E0D}" type="pres">
      <dgm:prSet presAssocID="{749857DE-B291-4739-946E-F3ECE3192B33}" presName="spaceRect" presStyleCnt="0"/>
      <dgm:spPr/>
    </dgm:pt>
    <dgm:pt modelId="{777D8F4E-77EC-49F0-9238-D618A8FA1F5B}" type="pres">
      <dgm:prSet presAssocID="{749857DE-B291-4739-946E-F3ECE3192B33}" presName="textRect" presStyleLbl="revTx" presStyleIdx="3" presStyleCnt="5">
        <dgm:presLayoutVars>
          <dgm:chMax val="1"/>
          <dgm:chPref val="1"/>
        </dgm:presLayoutVars>
      </dgm:prSet>
      <dgm:spPr/>
    </dgm:pt>
    <dgm:pt modelId="{7DA7C1F5-8216-46BF-9A2D-BEC8E1C73E6F}" type="pres">
      <dgm:prSet presAssocID="{936C3622-F583-4C9A-B936-140784DC4AF3}" presName="sibTrans" presStyleLbl="sibTrans2D1" presStyleIdx="0" presStyleCnt="0"/>
      <dgm:spPr/>
    </dgm:pt>
    <dgm:pt modelId="{92236BF3-00EE-43AB-8C24-5EFB1551AD50}" type="pres">
      <dgm:prSet presAssocID="{8663439F-903A-40D1-9C1B-4E3C9AFAC85C}" presName="compNode" presStyleCnt="0"/>
      <dgm:spPr/>
    </dgm:pt>
    <dgm:pt modelId="{42D293E1-2E44-4AD9-B2F9-D30B8E88ADED}" type="pres">
      <dgm:prSet presAssocID="{8663439F-903A-40D1-9C1B-4E3C9AFAC85C}" presName="iconBgRect" presStyleLbl="bgShp" presStyleIdx="4" presStyleCnt="5"/>
      <dgm:spPr/>
    </dgm:pt>
    <dgm:pt modelId="{81597CEE-BD21-49D7-B59E-81F44E1F0182}" type="pres">
      <dgm:prSet presAssocID="{8663439F-903A-40D1-9C1B-4E3C9AFAC85C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C5A7396E-1EBD-416A-9AFB-7DEDE89D0C58}" type="pres">
      <dgm:prSet presAssocID="{8663439F-903A-40D1-9C1B-4E3C9AFAC85C}" presName="spaceRect" presStyleCnt="0"/>
      <dgm:spPr/>
    </dgm:pt>
    <dgm:pt modelId="{988A2289-3CFA-49CE-994E-5F8112732C49}" type="pres">
      <dgm:prSet presAssocID="{8663439F-903A-40D1-9C1B-4E3C9AFAC85C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1698406-03C6-4667-8600-20CB0B2ED72F}" type="presOf" srcId="{887F0342-3DEF-4C11-8726-D343E1FB3819}" destId="{70F5CC20-3E8C-4536-AAD1-DEFFA30BF155}" srcOrd="0" destOrd="0" presId="urn:microsoft.com/office/officeart/2018/2/layout/IconCircleList"/>
    <dgm:cxn modelId="{A46EC410-9AE5-48BB-B4FB-BE00DF841956}" type="presOf" srcId="{749857DE-B291-4739-946E-F3ECE3192B33}" destId="{777D8F4E-77EC-49F0-9238-D618A8FA1F5B}" srcOrd="0" destOrd="0" presId="urn:microsoft.com/office/officeart/2018/2/layout/IconCircleList"/>
    <dgm:cxn modelId="{0273563A-67A5-4CAB-85FD-65206C4D249C}" type="presOf" srcId="{98E1E801-587D-4F14-9171-D38CAAA056F8}" destId="{359D2DA1-3E71-4062-80B8-C7E085D68A4D}" srcOrd="0" destOrd="0" presId="urn:microsoft.com/office/officeart/2018/2/layout/IconCircleList"/>
    <dgm:cxn modelId="{1651B840-20C5-4881-876E-7B667CC22EE6}" srcId="{79759AB3-69C9-4BF0-936F-ABDA8C514801}" destId="{96F24F34-F7F4-47B7-8E17-D8BAB1A9C70B}" srcOrd="2" destOrd="0" parTransId="{37413286-AAA7-4FD7-8A51-8546CB5BAF04}" sibTransId="{98E1E801-587D-4F14-9171-D38CAAA056F8}"/>
    <dgm:cxn modelId="{440B8063-3943-44DF-A132-3DA7B1B41883}" type="presOf" srcId="{8663439F-903A-40D1-9C1B-4E3C9AFAC85C}" destId="{988A2289-3CFA-49CE-994E-5F8112732C49}" srcOrd="0" destOrd="0" presId="urn:microsoft.com/office/officeart/2018/2/layout/IconCircleList"/>
    <dgm:cxn modelId="{94485767-DFE1-4E8C-BEB0-EF47105695D7}" type="presOf" srcId="{E0795531-C778-41A0-A7D2-9813C9C97490}" destId="{3EE4F18F-EEA4-4EFA-A8DF-BE6C6AF1287D}" srcOrd="0" destOrd="0" presId="urn:microsoft.com/office/officeart/2018/2/layout/IconCircleList"/>
    <dgm:cxn modelId="{D21FA577-B0AE-481C-933D-609F78C098DE}" type="presOf" srcId="{79759AB3-69C9-4BF0-936F-ABDA8C514801}" destId="{41ED0136-67AE-4D7B-9812-5B208279D1C6}" srcOrd="0" destOrd="0" presId="urn:microsoft.com/office/officeart/2018/2/layout/IconCircleList"/>
    <dgm:cxn modelId="{3B8CFE87-A3C5-47BC-BE48-FC91F5D4AE9F}" type="presOf" srcId="{7F3A1825-3BB4-42DC-AC87-B759A3C93A11}" destId="{32BD3C6F-C32C-457E-808C-BA72579EAEF6}" srcOrd="0" destOrd="0" presId="urn:microsoft.com/office/officeart/2018/2/layout/IconCircleList"/>
    <dgm:cxn modelId="{201260A6-60C4-45AB-B1B6-ECF1AA0AEE92}" srcId="{79759AB3-69C9-4BF0-936F-ABDA8C514801}" destId="{749857DE-B291-4739-946E-F3ECE3192B33}" srcOrd="3" destOrd="0" parTransId="{5309DF82-B7F0-4EBA-BA92-2B6E0A3F36F2}" sibTransId="{936C3622-F583-4C9A-B936-140784DC4AF3}"/>
    <dgm:cxn modelId="{A0C6DDAB-0DBA-49E3-BCBF-42FA82C7A331}" srcId="{79759AB3-69C9-4BF0-936F-ABDA8C514801}" destId="{8C489024-7370-4D42-A250-B88436A7C3EA}" srcOrd="1" destOrd="0" parTransId="{134A0A27-B020-4CBD-BD79-495C063B7F1A}" sibTransId="{887F0342-3DEF-4C11-8726-D343E1FB3819}"/>
    <dgm:cxn modelId="{6F7E6DE3-296D-4499-88B1-D0E204060633}" srcId="{79759AB3-69C9-4BF0-936F-ABDA8C514801}" destId="{E0795531-C778-41A0-A7D2-9813C9C97490}" srcOrd="0" destOrd="0" parTransId="{5D844D41-EB16-441B-8B93-096A9F159801}" sibTransId="{7F3A1825-3BB4-42DC-AC87-B759A3C93A11}"/>
    <dgm:cxn modelId="{8E5922E5-E9FB-40D4-9663-BEF507B8FDA1}" type="presOf" srcId="{936C3622-F583-4C9A-B936-140784DC4AF3}" destId="{7DA7C1F5-8216-46BF-9A2D-BEC8E1C73E6F}" srcOrd="0" destOrd="0" presId="urn:microsoft.com/office/officeart/2018/2/layout/IconCircleList"/>
    <dgm:cxn modelId="{1C9279EB-8051-480E-AAC0-72839435EA89}" srcId="{79759AB3-69C9-4BF0-936F-ABDA8C514801}" destId="{8663439F-903A-40D1-9C1B-4E3C9AFAC85C}" srcOrd="4" destOrd="0" parTransId="{82FD0D43-EC85-4486-AF9B-22139C3563B9}" sibTransId="{001AA959-A18C-4451-94F8-0BC081DF0C35}"/>
    <dgm:cxn modelId="{5C31F1F2-248F-4D3A-A0C0-E7E7C73186EC}" type="presOf" srcId="{96F24F34-F7F4-47B7-8E17-D8BAB1A9C70B}" destId="{EBED3614-A8EC-489C-BE9E-ED92037410FB}" srcOrd="0" destOrd="0" presId="urn:microsoft.com/office/officeart/2018/2/layout/IconCircleList"/>
    <dgm:cxn modelId="{00FA89FC-DCBB-484F-8E34-CB286EBF1CA9}" type="presOf" srcId="{8C489024-7370-4D42-A250-B88436A7C3EA}" destId="{CC79B688-11F8-4C48-8D33-6FA3BD7C9E61}" srcOrd="0" destOrd="0" presId="urn:microsoft.com/office/officeart/2018/2/layout/IconCircleList"/>
    <dgm:cxn modelId="{B258BBB4-F6A8-45D4-BF4B-2AC4BE921518}" type="presParOf" srcId="{41ED0136-67AE-4D7B-9812-5B208279D1C6}" destId="{B2680F45-0BDE-49AF-B3CB-44101F9F9F89}" srcOrd="0" destOrd="0" presId="urn:microsoft.com/office/officeart/2018/2/layout/IconCircleList"/>
    <dgm:cxn modelId="{5C1F53F7-D8D2-48E9-AE1B-09DECC737D1C}" type="presParOf" srcId="{B2680F45-0BDE-49AF-B3CB-44101F9F9F89}" destId="{8FBBA758-3A8E-43E1-AB0E-2D30B4974A17}" srcOrd="0" destOrd="0" presId="urn:microsoft.com/office/officeart/2018/2/layout/IconCircleList"/>
    <dgm:cxn modelId="{C4F96506-D88E-47DC-9116-933D2BDDA778}" type="presParOf" srcId="{8FBBA758-3A8E-43E1-AB0E-2D30B4974A17}" destId="{C50ADF8C-7410-4EC0-8039-94ABA42B90B1}" srcOrd="0" destOrd="0" presId="urn:microsoft.com/office/officeart/2018/2/layout/IconCircleList"/>
    <dgm:cxn modelId="{290BFDCE-0A15-4F41-ADDA-8A33C9ADD3B8}" type="presParOf" srcId="{8FBBA758-3A8E-43E1-AB0E-2D30B4974A17}" destId="{45123623-455D-42C1-9F9D-ED6D91301102}" srcOrd="1" destOrd="0" presId="urn:microsoft.com/office/officeart/2018/2/layout/IconCircleList"/>
    <dgm:cxn modelId="{B6CF1E9A-A5DB-4937-B4B4-406E01661958}" type="presParOf" srcId="{8FBBA758-3A8E-43E1-AB0E-2D30B4974A17}" destId="{729E175D-030D-40AE-A141-643D578F236A}" srcOrd="2" destOrd="0" presId="urn:microsoft.com/office/officeart/2018/2/layout/IconCircleList"/>
    <dgm:cxn modelId="{139735A6-5563-46D9-A10F-82E67192445B}" type="presParOf" srcId="{8FBBA758-3A8E-43E1-AB0E-2D30B4974A17}" destId="{3EE4F18F-EEA4-4EFA-A8DF-BE6C6AF1287D}" srcOrd="3" destOrd="0" presId="urn:microsoft.com/office/officeart/2018/2/layout/IconCircleList"/>
    <dgm:cxn modelId="{EFD99A29-F362-46B3-A981-13EAB11E0B56}" type="presParOf" srcId="{B2680F45-0BDE-49AF-B3CB-44101F9F9F89}" destId="{32BD3C6F-C32C-457E-808C-BA72579EAEF6}" srcOrd="1" destOrd="0" presId="urn:microsoft.com/office/officeart/2018/2/layout/IconCircleList"/>
    <dgm:cxn modelId="{BB2096B7-1578-4C75-80D5-DC35BC21F605}" type="presParOf" srcId="{B2680F45-0BDE-49AF-B3CB-44101F9F9F89}" destId="{3BCD25A1-5D5E-43EB-BEAD-B632276413CD}" srcOrd="2" destOrd="0" presId="urn:microsoft.com/office/officeart/2018/2/layout/IconCircleList"/>
    <dgm:cxn modelId="{8E8640B2-E0EE-4DBA-B9DE-5ECFD9735506}" type="presParOf" srcId="{3BCD25A1-5D5E-43EB-BEAD-B632276413CD}" destId="{4A1E6E37-E764-49E1-8716-55E05CC88A69}" srcOrd="0" destOrd="0" presId="urn:microsoft.com/office/officeart/2018/2/layout/IconCircleList"/>
    <dgm:cxn modelId="{10766D5E-E11E-4CD0-937B-9E14808CBBE2}" type="presParOf" srcId="{3BCD25A1-5D5E-43EB-BEAD-B632276413CD}" destId="{0B0707F3-0145-437E-878A-142AD6B22F8F}" srcOrd="1" destOrd="0" presId="urn:microsoft.com/office/officeart/2018/2/layout/IconCircleList"/>
    <dgm:cxn modelId="{1C853394-64AC-4E2A-81E7-458E324029FD}" type="presParOf" srcId="{3BCD25A1-5D5E-43EB-BEAD-B632276413CD}" destId="{EDCB88AC-480A-499D-A871-32F6A7143E3F}" srcOrd="2" destOrd="0" presId="urn:microsoft.com/office/officeart/2018/2/layout/IconCircleList"/>
    <dgm:cxn modelId="{8FEC2DB1-3877-4A71-8EF1-DE96ECB75B16}" type="presParOf" srcId="{3BCD25A1-5D5E-43EB-BEAD-B632276413CD}" destId="{CC79B688-11F8-4C48-8D33-6FA3BD7C9E61}" srcOrd="3" destOrd="0" presId="urn:microsoft.com/office/officeart/2018/2/layout/IconCircleList"/>
    <dgm:cxn modelId="{908A334A-1895-4145-979B-786FBD2B69DF}" type="presParOf" srcId="{B2680F45-0BDE-49AF-B3CB-44101F9F9F89}" destId="{70F5CC20-3E8C-4536-AAD1-DEFFA30BF155}" srcOrd="3" destOrd="0" presId="urn:microsoft.com/office/officeart/2018/2/layout/IconCircleList"/>
    <dgm:cxn modelId="{EEAF26F4-3419-4A74-8321-A0FC252191E0}" type="presParOf" srcId="{B2680F45-0BDE-49AF-B3CB-44101F9F9F89}" destId="{2316CFDE-B484-4A6D-AFB5-4C7037B14862}" srcOrd="4" destOrd="0" presId="urn:microsoft.com/office/officeart/2018/2/layout/IconCircleList"/>
    <dgm:cxn modelId="{748D54CA-DFB9-4B43-9DBA-60A423948931}" type="presParOf" srcId="{2316CFDE-B484-4A6D-AFB5-4C7037B14862}" destId="{B819E00C-BFA3-42A1-936D-266170E87B94}" srcOrd="0" destOrd="0" presId="urn:microsoft.com/office/officeart/2018/2/layout/IconCircleList"/>
    <dgm:cxn modelId="{CE1514F5-4D5F-4A99-8C27-4DEAE6BA3607}" type="presParOf" srcId="{2316CFDE-B484-4A6D-AFB5-4C7037B14862}" destId="{77976696-F50A-4A24-B83B-E34A0E904990}" srcOrd="1" destOrd="0" presId="urn:microsoft.com/office/officeart/2018/2/layout/IconCircleList"/>
    <dgm:cxn modelId="{954164EA-BE32-4FA6-93BE-C138423BAD3B}" type="presParOf" srcId="{2316CFDE-B484-4A6D-AFB5-4C7037B14862}" destId="{824BBDE1-216A-4161-AD7B-D8470248DCD1}" srcOrd="2" destOrd="0" presId="urn:microsoft.com/office/officeart/2018/2/layout/IconCircleList"/>
    <dgm:cxn modelId="{02CA2128-672F-459E-8AFA-8AE61AE127EE}" type="presParOf" srcId="{2316CFDE-B484-4A6D-AFB5-4C7037B14862}" destId="{EBED3614-A8EC-489C-BE9E-ED92037410FB}" srcOrd="3" destOrd="0" presId="urn:microsoft.com/office/officeart/2018/2/layout/IconCircleList"/>
    <dgm:cxn modelId="{AFCCF2C8-1E85-479F-A80F-916535320B26}" type="presParOf" srcId="{B2680F45-0BDE-49AF-B3CB-44101F9F9F89}" destId="{359D2DA1-3E71-4062-80B8-C7E085D68A4D}" srcOrd="5" destOrd="0" presId="urn:microsoft.com/office/officeart/2018/2/layout/IconCircleList"/>
    <dgm:cxn modelId="{F4EEFD9A-DD2C-4FF5-8C51-5C5F603FE11F}" type="presParOf" srcId="{B2680F45-0BDE-49AF-B3CB-44101F9F9F89}" destId="{D44EA7A4-5D76-48E5-8FB6-3CD28F083AA6}" srcOrd="6" destOrd="0" presId="urn:microsoft.com/office/officeart/2018/2/layout/IconCircleList"/>
    <dgm:cxn modelId="{17DBA43C-33DB-44BC-A35E-E0937C903AAF}" type="presParOf" srcId="{D44EA7A4-5D76-48E5-8FB6-3CD28F083AA6}" destId="{6AFA567D-D85C-4DDB-8D89-96EEB40E262A}" srcOrd="0" destOrd="0" presId="urn:microsoft.com/office/officeart/2018/2/layout/IconCircleList"/>
    <dgm:cxn modelId="{E7A25E86-9FDD-45F4-A22B-067ADE628F10}" type="presParOf" srcId="{D44EA7A4-5D76-48E5-8FB6-3CD28F083AA6}" destId="{7FB90BD5-EE0B-4140-8FB6-BD6109131AD6}" srcOrd="1" destOrd="0" presId="urn:microsoft.com/office/officeart/2018/2/layout/IconCircleList"/>
    <dgm:cxn modelId="{9A92DF34-44B8-4572-859E-3C14B81661ED}" type="presParOf" srcId="{D44EA7A4-5D76-48E5-8FB6-3CD28F083AA6}" destId="{C9AD4E4F-A82A-49F8-B749-F860FC398E0D}" srcOrd="2" destOrd="0" presId="urn:microsoft.com/office/officeart/2018/2/layout/IconCircleList"/>
    <dgm:cxn modelId="{DAF3BC87-F048-430E-A32A-27678F40E189}" type="presParOf" srcId="{D44EA7A4-5D76-48E5-8FB6-3CD28F083AA6}" destId="{777D8F4E-77EC-49F0-9238-D618A8FA1F5B}" srcOrd="3" destOrd="0" presId="urn:microsoft.com/office/officeart/2018/2/layout/IconCircleList"/>
    <dgm:cxn modelId="{FDE1552A-FE9A-4A1B-A2F9-C41EF07082F4}" type="presParOf" srcId="{B2680F45-0BDE-49AF-B3CB-44101F9F9F89}" destId="{7DA7C1F5-8216-46BF-9A2D-BEC8E1C73E6F}" srcOrd="7" destOrd="0" presId="urn:microsoft.com/office/officeart/2018/2/layout/IconCircleList"/>
    <dgm:cxn modelId="{3460B6DB-0FC2-44EC-9AEC-25451E71097D}" type="presParOf" srcId="{B2680F45-0BDE-49AF-B3CB-44101F9F9F89}" destId="{92236BF3-00EE-43AB-8C24-5EFB1551AD50}" srcOrd="8" destOrd="0" presId="urn:microsoft.com/office/officeart/2018/2/layout/IconCircleList"/>
    <dgm:cxn modelId="{28B92324-E344-4DA6-B637-0DA17E6D527A}" type="presParOf" srcId="{92236BF3-00EE-43AB-8C24-5EFB1551AD50}" destId="{42D293E1-2E44-4AD9-B2F9-D30B8E88ADED}" srcOrd="0" destOrd="0" presId="urn:microsoft.com/office/officeart/2018/2/layout/IconCircleList"/>
    <dgm:cxn modelId="{C7713742-EB97-420C-929B-94F4BBCAC093}" type="presParOf" srcId="{92236BF3-00EE-43AB-8C24-5EFB1551AD50}" destId="{81597CEE-BD21-49D7-B59E-81F44E1F0182}" srcOrd="1" destOrd="0" presId="urn:microsoft.com/office/officeart/2018/2/layout/IconCircleList"/>
    <dgm:cxn modelId="{E7A0D246-AFCC-42C2-8A68-B59CEAD11AEB}" type="presParOf" srcId="{92236BF3-00EE-43AB-8C24-5EFB1551AD50}" destId="{C5A7396E-1EBD-416A-9AFB-7DEDE89D0C58}" srcOrd="2" destOrd="0" presId="urn:microsoft.com/office/officeart/2018/2/layout/IconCircleList"/>
    <dgm:cxn modelId="{65B70502-5386-4A74-BB90-5B4FD2B9AFE7}" type="presParOf" srcId="{92236BF3-00EE-43AB-8C24-5EFB1551AD50}" destId="{988A2289-3CFA-49CE-994E-5F8112732C4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82E2E8-EFBF-4A35-B0EF-A4A0F0D99C9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171E1FA-9B72-46E6-98BE-5C02A0D400A8}">
      <dgm:prSet/>
      <dgm:spPr/>
      <dgm:t>
        <a:bodyPr/>
        <a:lstStyle/>
        <a:p>
          <a:r>
            <a:rPr lang="en-US"/>
            <a:t>Confirming Order &lt;$5,000</a:t>
          </a:r>
        </a:p>
      </dgm:t>
    </dgm:pt>
    <dgm:pt modelId="{8DA12883-36BC-4C5E-B225-419C4A8CC9D1}" type="parTrans" cxnId="{96CCFFE2-791E-4912-906D-CA6B96678738}">
      <dgm:prSet/>
      <dgm:spPr/>
      <dgm:t>
        <a:bodyPr/>
        <a:lstStyle/>
        <a:p>
          <a:endParaRPr lang="en-US"/>
        </a:p>
      </dgm:t>
    </dgm:pt>
    <dgm:pt modelId="{F902C69C-14D2-44D5-86F8-ED70EC72B89C}" type="sibTrans" cxnId="{96CCFFE2-791E-4912-906D-CA6B96678738}">
      <dgm:prSet/>
      <dgm:spPr/>
      <dgm:t>
        <a:bodyPr/>
        <a:lstStyle/>
        <a:p>
          <a:endParaRPr lang="en-US"/>
        </a:p>
      </dgm:t>
    </dgm:pt>
    <dgm:pt modelId="{8FF6D6DE-CA05-4173-B0EE-1772CEC6653D}">
      <dgm:prSet/>
      <dgm:spPr/>
      <dgm:t>
        <a:bodyPr/>
        <a:lstStyle/>
        <a:p>
          <a:r>
            <a:rPr lang="en-US"/>
            <a:t>Orders Not Exceeding $30,000</a:t>
          </a:r>
        </a:p>
      </dgm:t>
    </dgm:pt>
    <dgm:pt modelId="{51DD8C54-F9F8-474A-852F-63889916105F}" type="parTrans" cxnId="{480E2274-8F30-4C61-A962-1273772B83EC}">
      <dgm:prSet/>
      <dgm:spPr/>
      <dgm:t>
        <a:bodyPr/>
        <a:lstStyle/>
        <a:p>
          <a:endParaRPr lang="en-US"/>
        </a:p>
      </dgm:t>
    </dgm:pt>
    <dgm:pt modelId="{A11F3488-498D-439B-801A-FF35290D02C5}" type="sibTrans" cxnId="{480E2274-8F30-4C61-A962-1273772B83EC}">
      <dgm:prSet/>
      <dgm:spPr/>
      <dgm:t>
        <a:bodyPr/>
        <a:lstStyle/>
        <a:p>
          <a:endParaRPr lang="en-US"/>
        </a:p>
      </dgm:t>
    </dgm:pt>
    <dgm:pt modelId="{87A1C030-EE24-4406-919C-50F40891018F}">
      <dgm:prSet/>
      <dgm:spPr/>
      <dgm:t>
        <a:bodyPr/>
        <a:lstStyle/>
        <a:p>
          <a:r>
            <a:rPr lang="en-US"/>
            <a:t>Telephone Quotes $30,000 &lt; $60,000</a:t>
          </a:r>
        </a:p>
      </dgm:t>
    </dgm:pt>
    <dgm:pt modelId="{586BA308-FAF6-4B4B-A1AD-3963062FA909}" type="parTrans" cxnId="{FF67EBDE-560F-4A8B-BC27-09DD7CE72D4C}">
      <dgm:prSet/>
      <dgm:spPr/>
      <dgm:t>
        <a:bodyPr/>
        <a:lstStyle/>
        <a:p>
          <a:endParaRPr lang="en-US"/>
        </a:p>
      </dgm:t>
    </dgm:pt>
    <dgm:pt modelId="{C2A2036E-3735-4208-8F1B-260658E54EB9}" type="sibTrans" cxnId="{FF67EBDE-560F-4A8B-BC27-09DD7CE72D4C}">
      <dgm:prSet/>
      <dgm:spPr/>
      <dgm:t>
        <a:bodyPr/>
        <a:lstStyle/>
        <a:p>
          <a:endParaRPr lang="en-US"/>
        </a:p>
      </dgm:t>
    </dgm:pt>
    <dgm:pt modelId="{405787BC-E076-4760-9BEC-BE15B2F3898F}">
      <dgm:prSet/>
      <dgm:spPr/>
      <dgm:t>
        <a:bodyPr/>
        <a:lstStyle/>
        <a:p>
          <a:r>
            <a:rPr lang="en-US"/>
            <a:t>Non-Competitive </a:t>
          </a:r>
        </a:p>
      </dgm:t>
    </dgm:pt>
    <dgm:pt modelId="{9CB22738-7DCD-4475-94C3-B6B5F14AC9AA}" type="parTrans" cxnId="{0F41059C-B52C-4642-AB4C-8454B13610AE}">
      <dgm:prSet/>
      <dgm:spPr/>
      <dgm:t>
        <a:bodyPr/>
        <a:lstStyle/>
        <a:p>
          <a:endParaRPr lang="en-US"/>
        </a:p>
      </dgm:t>
    </dgm:pt>
    <dgm:pt modelId="{585F948B-0BF7-4447-91FE-6F245A8A740F}" type="sibTrans" cxnId="{0F41059C-B52C-4642-AB4C-8454B13610AE}">
      <dgm:prSet/>
      <dgm:spPr/>
      <dgm:t>
        <a:bodyPr/>
        <a:lstStyle/>
        <a:p>
          <a:endParaRPr lang="en-US"/>
        </a:p>
      </dgm:t>
    </dgm:pt>
    <dgm:pt modelId="{216EB8A7-031B-4145-B435-EF1855DBE798}">
      <dgm:prSet/>
      <dgm:spPr/>
      <dgm:t>
        <a:bodyPr/>
        <a:lstStyle/>
        <a:p>
          <a:r>
            <a:rPr lang="en-US"/>
            <a:t>State Contract</a:t>
          </a:r>
        </a:p>
      </dgm:t>
    </dgm:pt>
    <dgm:pt modelId="{C422EFAF-D23D-4D5E-AEAF-6D9AE9CF3DE5}" type="parTrans" cxnId="{9AB868F9-C7D9-47CB-887E-633D75AE8467}">
      <dgm:prSet/>
      <dgm:spPr/>
      <dgm:t>
        <a:bodyPr/>
        <a:lstStyle/>
        <a:p>
          <a:endParaRPr lang="en-US"/>
        </a:p>
      </dgm:t>
    </dgm:pt>
    <dgm:pt modelId="{81D3F602-5732-40F2-8F6D-09346F8C8A9A}" type="sibTrans" cxnId="{9AB868F9-C7D9-47CB-887E-633D75AE8467}">
      <dgm:prSet/>
      <dgm:spPr/>
      <dgm:t>
        <a:bodyPr/>
        <a:lstStyle/>
        <a:p>
          <a:endParaRPr lang="en-US"/>
        </a:p>
      </dgm:t>
    </dgm:pt>
    <dgm:pt modelId="{604C18F0-3D51-4F10-BF00-A7160856E125}">
      <dgm:prSet/>
      <dgm:spPr/>
      <dgm:t>
        <a:bodyPr/>
        <a:lstStyle/>
        <a:p>
          <a:r>
            <a:rPr lang="en-US"/>
            <a:t>Sealed Bids &gt; $60,000</a:t>
          </a:r>
        </a:p>
      </dgm:t>
    </dgm:pt>
    <dgm:pt modelId="{29C5B0C9-B504-4217-BE77-FD3C8DA839ED}" type="parTrans" cxnId="{568A6C44-FC8C-4DE1-8712-7294C6441F1F}">
      <dgm:prSet/>
      <dgm:spPr/>
      <dgm:t>
        <a:bodyPr/>
        <a:lstStyle/>
        <a:p>
          <a:endParaRPr lang="en-US"/>
        </a:p>
      </dgm:t>
    </dgm:pt>
    <dgm:pt modelId="{64146313-3656-4A2D-B1D2-44B67E9D1EFF}" type="sibTrans" cxnId="{568A6C44-FC8C-4DE1-8712-7294C6441F1F}">
      <dgm:prSet/>
      <dgm:spPr/>
      <dgm:t>
        <a:bodyPr/>
        <a:lstStyle/>
        <a:p>
          <a:endParaRPr lang="en-US"/>
        </a:p>
      </dgm:t>
    </dgm:pt>
    <dgm:pt modelId="{DF2E1C15-A755-40C0-A581-69628F08F386}" type="pres">
      <dgm:prSet presAssocID="{FE82E2E8-EFBF-4A35-B0EF-A4A0F0D99C9B}" presName="linear" presStyleCnt="0">
        <dgm:presLayoutVars>
          <dgm:animLvl val="lvl"/>
          <dgm:resizeHandles val="exact"/>
        </dgm:presLayoutVars>
      </dgm:prSet>
      <dgm:spPr/>
    </dgm:pt>
    <dgm:pt modelId="{DDF36D2D-F48C-40B6-A7C5-CE1758C037E9}" type="pres">
      <dgm:prSet presAssocID="{0171E1FA-9B72-46E6-98BE-5C02A0D400A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8E7D399-F746-4E61-B263-5A290B9A4957}" type="pres">
      <dgm:prSet presAssocID="{F902C69C-14D2-44D5-86F8-ED70EC72B89C}" presName="spacer" presStyleCnt="0"/>
      <dgm:spPr/>
    </dgm:pt>
    <dgm:pt modelId="{7AC766EE-035A-485E-A5FD-1FE52487806D}" type="pres">
      <dgm:prSet presAssocID="{8FF6D6DE-CA05-4173-B0EE-1772CEC6653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E5081DE-B7FC-47FF-8AE2-DEFF6DCF761D}" type="pres">
      <dgm:prSet presAssocID="{A11F3488-498D-439B-801A-FF35290D02C5}" presName="spacer" presStyleCnt="0"/>
      <dgm:spPr/>
    </dgm:pt>
    <dgm:pt modelId="{D946DA75-5BF7-47F6-B424-854F87270900}" type="pres">
      <dgm:prSet presAssocID="{87A1C030-EE24-4406-919C-50F40891018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E1771FE-1A3F-43C4-A91B-A60B9FDE7F30}" type="pres">
      <dgm:prSet presAssocID="{C2A2036E-3735-4208-8F1B-260658E54EB9}" presName="spacer" presStyleCnt="0"/>
      <dgm:spPr/>
    </dgm:pt>
    <dgm:pt modelId="{5F456A67-7911-4363-B508-EC37D8A9727D}" type="pres">
      <dgm:prSet presAssocID="{405787BC-E076-4760-9BEC-BE15B2F3898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22062A7C-DDB8-49B9-AB76-BCB48328084B}" type="pres">
      <dgm:prSet presAssocID="{585F948B-0BF7-4447-91FE-6F245A8A740F}" presName="spacer" presStyleCnt="0"/>
      <dgm:spPr/>
    </dgm:pt>
    <dgm:pt modelId="{86417165-2F3A-473E-85DD-05D3ACFDAF40}" type="pres">
      <dgm:prSet presAssocID="{216EB8A7-031B-4145-B435-EF1855DBE79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8396E07-CEE3-472A-B5E3-C15FB2C1EA76}" type="pres">
      <dgm:prSet presAssocID="{81D3F602-5732-40F2-8F6D-09346F8C8A9A}" presName="spacer" presStyleCnt="0"/>
      <dgm:spPr/>
    </dgm:pt>
    <dgm:pt modelId="{D448AF7D-F323-477A-9BFE-F2849BE98441}" type="pres">
      <dgm:prSet presAssocID="{604C18F0-3D51-4F10-BF00-A7160856E12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0FF66B27-4047-429C-B24A-633E915C88BF}" type="presOf" srcId="{8FF6D6DE-CA05-4173-B0EE-1772CEC6653D}" destId="{7AC766EE-035A-485E-A5FD-1FE52487806D}" srcOrd="0" destOrd="0" presId="urn:microsoft.com/office/officeart/2005/8/layout/vList2"/>
    <dgm:cxn modelId="{CC217831-A656-4353-9C3D-7F4A46D19D18}" type="presOf" srcId="{604C18F0-3D51-4F10-BF00-A7160856E125}" destId="{D448AF7D-F323-477A-9BFE-F2849BE98441}" srcOrd="0" destOrd="0" presId="urn:microsoft.com/office/officeart/2005/8/layout/vList2"/>
    <dgm:cxn modelId="{568A6C44-FC8C-4DE1-8712-7294C6441F1F}" srcId="{FE82E2E8-EFBF-4A35-B0EF-A4A0F0D99C9B}" destId="{604C18F0-3D51-4F10-BF00-A7160856E125}" srcOrd="5" destOrd="0" parTransId="{29C5B0C9-B504-4217-BE77-FD3C8DA839ED}" sibTransId="{64146313-3656-4A2D-B1D2-44B67E9D1EFF}"/>
    <dgm:cxn modelId="{480E2274-8F30-4C61-A962-1273772B83EC}" srcId="{FE82E2E8-EFBF-4A35-B0EF-A4A0F0D99C9B}" destId="{8FF6D6DE-CA05-4173-B0EE-1772CEC6653D}" srcOrd="1" destOrd="0" parTransId="{51DD8C54-F9F8-474A-852F-63889916105F}" sibTransId="{A11F3488-498D-439B-801A-FF35290D02C5}"/>
    <dgm:cxn modelId="{9CA11195-2073-4BBE-95E9-A50373FCDCBA}" type="presOf" srcId="{87A1C030-EE24-4406-919C-50F40891018F}" destId="{D946DA75-5BF7-47F6-B424-854F87270900}" srcOrd="0" destOrd="0" presId="urn:microsoft.com/office/officeart/2005/8/layout/vList2"/>
    <dgm:cxn modelId="{E66EAD96-1D90-4C03-BBA6-56F4FEFA28ED}" type="presOf" srcId="{0171E1FA-9B72-46E6-98BE-5C02A0D400A8}" destId="{DDF36D2D-F48C-40B6-A7C5-CE1758C037E9}" srcOrd="0" destOrd="0" presId="urn:microsoft.com/office/officeart/2005/8/layout/vList2"/>
    <dgm:cxn modelId="{0F41059C-B52C-4642-AB4C-8454B13610AE}" srcId="{FE82E2E8-EFBF-4A35-B0EF-A4A0F0D99C9B}" destId="{405787BC-E076-4760-9BEC-BE15B2F3898F}" srcOrd="3" destOrd="0" parTransId="{9CB22738-7DCD-4475-94C3-B6B5F14AC9AA}" sibTransId="{585F948B-0BF7-4447-91FE-6F245A8A740F}"/>
    <dgm:cxn modelId="{C0257BB1-FA82-4876-BB26-2C1C437D5842}" type="presOf" srcId="{FE82E2E8-EFBF-4A35-B0EF-A4A0F0D99C9B}" destId="{DF2E1C15-A755-40C0-A581-69628F08F386}" srcOrd="0" destOrd="0" presId="urn:microsoft.com/office/officeart/2005/8/layout/vList2"/>
    <dgm:cxn modelId="{FF67EBDE-560F-4A8B-BC27-09DD7CE72D4C}" srcId="{FE82E2E8-EFBF-4A35-B0EF-A4A0F0D99C9B}" destId="{87A1C030-EE24-4406-919C-50F40891018F}" srcOrd="2" destOrd="0" parTransId="{586BA308-FAF6-4B4B-A1AD-3963062FA909}" sibTransId="{C2A2036E-3735-4208-8F1B-260658E54EB9}"/>
    <dgm:cxn modelId="{96CCFFE2-791E-4912-906D-CA6B96678738}" srcId="{FE82E2E8-EFBF-4A35-B0EF-A4A0F0D99C9B}" destId="{0171E1FA-9B72-46E6-98BE-5C02A0D400A8}" srcOrd="0" destOrd="0" parTransId="{8DA12883-36BC-4C5E-B225-419C4A8CC9D1}" sibTransId="{F902C69C-14D2-44D5-86F8-ED70EC72B89C}"/>
    <dgm:cxn modelId="{92493DE3-797C-469C-BC8A-8FE93C66BB7D}" type="presOf" srcId="{216EB8A7-031B-4145-B435-EF1855DBE798}" destId="{86417165-2F3A-473E-85DD-05D3ACFDAF40}" srcOrd="0" destOrd="0" presId="urn:microsoft.com/office/officeart/2005/8/layout/vList2"/>
    <dgm:cxn modelId="{10D692F5-AE4D-451E-ADF9-065A6C8C55CE}" type="presOf" srcId="{405787BC-E076-4760-9BEC-BE15B2F3898F}" destId="{5F456A67-7911-4363-B508-EC37D8A9727D}" srcOrd="0" destOrd="0" presId="urn:microsoft.com/office/officeart/2005/8/layout/vList2"/>
    <dgm:cxn modelId="{9AB868F9-C7D9-47CB-887E-633D75AE8467}" srcId="{FE82E2E8-EFBF-4A35-B0EF-A4A0F0D99C9B}" destId="{216EB8A7-031B-4145-B435-EF1855DBE798}" srcOrd="4" destOrd="0" parTransId="{C422EFAF-D23D-4D5E-AEAF-6D9AE9CF3DE5}" sibTransId="{81D3F602-5732-40F2-8F6D-09346F8C8A9A}"/>
    <dgm:cxn modelId="{638FEB31-9DD4-40A9-A687-B30020BF107D}" type="presParOf" srcId="{DF2E1C15-A755-40C0-A581-69628F08F386}" destId="{DDF36D2D-F48C-40B6-A7C5-CE1758C037E9}" srcOrd="0" destOrd="0" presId="urn:microsoft.com/office/officeart/2005/8/layout/vList2"/>
    <dgm:cxn modelId="{F53E6818-5258-4907-BF9C-FE8A909A41C0}" type="presParOf" srcId="{DF2E1C15-A755-40C0-A581-69628F08F386}" destId="{08E7D399-F746-4E61-B263-5A290B9A4957}" srcOrd="1" destOrd="0" presId="urn:microsoft.com/office/officeart/2005/8/layout/vList2"/>
    <dgm:cxn modelId="{D75DD73A-61B8-4E33-ABB5-2391813982C8}" type="presParOf" srcId="{DF2E1C15-A755-40C0-A581-69628F08F386}" destId="{7AC766EE-035A-485E-A5FD-1FE52487806D}" srcOrd="2" destOrd="0" presId="urn:microsoft.com/office/officeart/2005/8/layout/vList2"/>
    <dgm:cxn modelId="{5EB7FDD1-17DF-49E4-B07E-6B9430BFA89D}" type="presParOf" srcId="{DF2E1C15-A755-40C0-A581-69628F08F386}" destId="{CE5081DE-B7FC-47FF-8AE2-DEFF6DCF761D}" srcOrd="3" destOrd="0" presId="urn:microsoft.com/office/officeart/2005/8/layout/vList2"/>
    <dgm:cxn modelId="{5A736D13-17FE-4AD7-B671-D7A42023674D}" type="presParOf" srcId="{DF2E1C15-A755-40C0-A581-69628F08F386}" destId="{D946DA75-5BF7-47F6-B424-854F87270900}" srcOrd="4" destOrd="0" presId="urn:microsoft.com/office/officeart/2005/8/layout/vList2"/>
    <dgm:cxn modelId="{913FBB3E-97DD-4218-89BA-84E9B1C5A920}" type="presParOf" srcId="{DF2E1C15-A755-40C0-A581-69628F08F386}" destId="{8E1771FE-1A3F-43C4-A91B-A60B9FDE7F30}" srcOrd="5" destOrd="0" presId="urn:microsoft.com/office/officeart/2005/8/layout/vList2"/>
    <dgm:cxn modelId="{2F663591-105F-4B35-9433-2A8EF3E81230}" type="presParOf" srcId="{DF2E1C15-A755-40C0-A581-69628F08F386}" destId="{5F456A67-7911-4363-B508-EC37D8A9727D}" srcOrd="6" destOrd="0" presId="urn:microsoft.com/office/officeart/2005/8/layout/vList2"/>
    <dgm:cxn modelId="{0B877AB2-C3AC-43F1-BB84-8B3D58EB09D3}" type="presParOf" srcId="{DF2E1C15-A755-40C0-A581-69628F08F386}" destId="{22062A7C-DDB8-49B9-AB76-BCB48328084B}" srcOrd="7" destOrd="0" presId="urn:microsoft.com/office/officeart/2005/8/layout/vList2"/>
    <dgm:cxn modelId="{08FA96C7-0D03-4C71-97A7-64808945E3C8}" type="presParOf" srcId="{DF2E1C15-A755-40C0-A581-69628F08F386}" destId="{86417165-2F3A-473E-85DD-05D3ACFDAF40}" srcOrd="8" destOrd="0" presId="urn:microsoft.com/office/officeart/2005/8/layout/vList2"/>
    <dgm:cxn modelId="{2BFB02FF-99E5-4D8F-89B9-317B64BDE497}" type="presParOf" srcId="{DF2E1C15-A755-40C0-A581-69628F08F386}" destId="{38396E07-CEE3-472A-B5E3-C15FB2C1EA76}" srcOrd="9" destOrd="0" presId="urn:microsoft.com/office/officeart/2005/8/layout/vList2"/>
    <dgm:cxn modelId="{6B49A3CB-44EF-43C6-9C67-5A4B149F98DD}" type="presParOf" srcId="{DF2E1C15-A755-40C0-A581-69628F08F386}" destId="{D448AF7D-F323-477A-9BFE-F2849BE9844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88E048-F228-4869-B952-6FF5F174D31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3DAE413A-39DD-4E6D-94A6-C57A6FD2B94B}">
      <dgm:prSet/>
      <dgm:spPr/>
      <dgm:t>
        <a:bodyPr/>
        <a:lstStyle/>
        <a:p>
          <a:r>
            <a:rPr lang="en-US"/>
            <a:t>For purchases under $5,000 </a:t>
          </a:r>
        </a:p>
      </dgm:t>
    </dgm:pt>
    <dgm:pt modelId="{6C9440CD-0FAC-41C7-85CA-A706B4876845}" type="parTrans" cxnId="{D2E8C715-1ABE-41C2-B3A0-EF47A8CC0930}">
      <dgm:prSet/>
      <dgm:spPr/>
      <dgm:t>
        <a:bodyPr/>
        <a:lstStyle/>
        <a:p>
          <a:endParaRPr lang="en-US"/>
        </a:p>
      </dgm:t>
    </dgm:pt>
    <dgm:pt modelId="{EF078711-3143-452E-94AF-4A45B3889884}" type="sibTrans" cxnId="{D2E8C715-1ABE-41C2-B3A0-EF47A8CC0930}">
      <dgm:prSet/>
      <dgm:spPr/>
      <dgm:t>
        <a:bodyPr/>
        <a:lstStyle/>
        <a:p>
          <a:endParaRPr lang="en-US"/>
        </a:p>
      </dgm:t>
    </dgm:pt>
    <dgm:pt modelId="{8CE401CB-E901-4097-BF9E-B377462E2F60}">
      <dgm:prSet/>
      <dgm:spPr/>
      <dgm:t>
        <a:bodyPr/>
        <a:lstStyle/>
        <a:p>
          <a:r>
            <a:rPr lang="en-US"/>
            <a:t>When goods or services were ordered or received before a Purchase Order was issued </a:t>
          </a:r>
        </a:p>
      </dgm:t>
    </dgm:pt>
    <dgm:pt modelId="{0087E20C-1DA6-4426-9DFD-A4CD36001B5C}" type="parTrans" cxnId="{A1238DB1-886C-4ACF-AFD9-CD61056654C7}">
      <dgm:prSet/>
      <dgm:spPr/>
      <dgm:t>
        <a:bodyPr/>
        <a:lstStyle/>
        <a:p>
          <a:endParaRPr lang="en-US"/>
        </a:p>
      </dgm:t>
    </dgm:pt>
    <dgm:pt modelId="{C96C8F03-87D9-46FB-B747-6D92F0F4E5D1}" type="sibTrans" cxnId="{A1238DB1-886C-4ACF-AFD9-CD61056654C7}">
      <dgm:prSet/>
      <dgm:spPr/>
      <dgm:t>
        <a:bodyPr/>
        <a:lstStyle/>
        <a:p>
          <a:endParaRPr lang="en-US"/>
        </a:p>
      </dgm:t>
    </dgm:pt>
    <dgm:pt modelId="{49177BA2-C09A-47F3-B2C0-0F183FB25F3D}">
      <dgm:prSet/>
      <dgm:spPr/>
      <dgm:t>
        <a:bodyPr/>
        <a:lstStyle/>
        <a:p>
          <a:r>
            <a:rPr lang="en-US"/>
            <a:t>Should be used only when necessary—not as the normal purchasing process</a:t>
          </a:r>
        </a:p>
      </dgm:t>
    </dgm:pt>
    <dgm:pt modelId="{5E6A9A7A-95F9-4DA4-88A5-F7DDD085D755}" type="parTrans" cxnId="{DD2D902F-484A-4766-A7CE-CAAE079ABCDE}">
      <dgm:prSet/>
      <dgm:spPr/>
      <dgm:t>
        <a:bodyPr/>
        <a:lstStyle/>
        <a:p>
          <a:endParaRPr lang="en-US"/>
        </a:p>
      </dgm:t>
    </dgm:pt>
    <dgm:pt modelId="{75C94F2B-5343-43AD-B0BD-81A52C2E0A42}" type="sibTrans" cxnId="{DD2D902F-484A-4766-A7CE-CAAE079ABCDE}">
      <dgm:prSet/>
      <dgm:spPr/>
      <dgm:t>
        <a:bodyPr/>
        <a:lstStyle/>
        <a:p>
          <a:endParaRPr lang="en-US"/>
        </a:p>
      </dgm:t>
    </dgm:pt>
    <dgm:pt modelId="{C30CB5C0-551B-4293-9E0B-877D333A92DC}">
      <dgm:prSet phldrT="[Text]" phldr="0"/>
      <dgm:spPr/>
      <dgm:t>
        <a:bodyPr/>
        <a:lstStyle/>
        <a:p>
          <a:r>
            <a:rPr lang="en-US" dirty="0"/>
            <a:t>PO Type: CO</a:t>
          </a:r>
        </a:p>
      </dgm:t>
    </dgm:pt>
    <dgm:pt modelId="{794BBAA5-663B-4242-86AF-29BACFB7D719}" type="parTrans" cxnId="{4B94CF95-A4CE-4383-AF44-CEEAA82DCA81}">
      <dgm:prSet/>
      <dgm:spPr/>
      <dgm:t>
        <a:bodyPr/>
        <a:lstStyle/>
        <a:p>
          <a:endParaRPr lang="en-US"/>
        </a:p>
      </dgm:t>
    </dgm:pt>
    <dgm:pt modelId="{D89649C1-55E8-421E-934C-A42423CE25EF}" type="sibTrans" cxnId="{4B94CF95-A4CE-4383-AF44-CEEAA82DCA81}">
      <dgm:prSet/>
      <dgm:spPr/>
      <dgm:t>
        <a:bodyPr/>
        <a:lstStyle/>
        <a:p>
          <a:endParaRPr lang="en-US"/>
        </a:p>
      </dgm:t>
    </dgm:pt>
    <dgm:pt modelId="{9835AC26-4ABD-4081-B6EE-48CA79D5A4AC}" type="pres">
      <dgm:prSet presAssocID="{E888E048-F228-4869-B952-6FF5F174D31E}" presName="root" presStyleCnt="0">
        <dgm:presLayoutVars>
          <dgm:dir/>
          <dgm:resizeHandles val="exact"/>
        </dgm:presLayoutVars>
      </dgm:prSet>
      <dgm:spPr/>
    </dgm:pt>
    <dgm:pt modelId="{5478AAB6-C11A-45B5-AD57-A38A5E9907F1}" type="pres">
      <dgm:prSet presAssocID="{3DAE413A-39DD-4E6D-94A6-C57A6FD2B94B}" presName="compNode" presStyleCnt="0"/>
      <dgm:spPr/>
    </dgm:pt>
    <dgm:pt modelId="{48435757-076B-4E72-B791-6C7D75E13886}" type="pres">
      <dgm:prSet presAssocID="{3DAE413A-39DD-4E6D-94A6-C57A6FD2B94B}" presName="bgRect" presStyleLbl="bgShp" presStyleIdx="0" presStyleCnt="4"/>
      <dgm:spPr/>
    </dgm:pt>
    <dgm:pt modelId="{3738D6FB-F453-4E6D-A106-31C4C1593DDF}" type="pres">
      <dgm:prSet presAssocID="{3DAE413A-39DD-4E6D-94A6-C57A6FD2B94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6D99A1E-8C42-4341-8D45-E853C5C91842}" type="pres">
      <dgm:prSet presAssocID="{3DAE413A-39DD-4E6D-94A6-C57A6FD2B94B}" presName="spaceRect" presStyleCnt="0"/>
      <dgm:spPr/>
    </dgm:pt>
    <dgm:pt modelId="{CE65AE02-DA1B-4CEF-A9D8-FA5B8E044E73}" type="pres">
      <dgm:prSet presAssocID="{3DAE413A-39DD-4E6D-94A6-C57A6FD2B94B}" presName="parTx" presStyleLbl="revTx" presStyleIdx="0" presStyleCnt="4">
        <dgm:presLayoutVars>
          <dgm:chMax val="0"/>
          <dgm:chPref val="0"/>
        </dgm:presLayoutVars>
      </dgm:prSet>
      <dgm:spPr/>
    </dgm:pt>
    <dgm:pt modelId="{5AFAF59C-BDDA-4B7E-AE7A-D172A5444262}" type="pres">
      <dgm:prSet presAssocID="{EF078711-3143-452E-94AF-4A45B3889884}" presName="sibTrans" presStyleCnt="0"/>
      <dgm:spPr/>
    </dgm:pt>
    <dgm:pt modelId="{3D3F9F6B-C956-4839-A8A8-4586636BEF1D}" type="pres">
      <dgm:prSet presAssocID="{8CE401CB-E901-4097-BF9E-B377462E2F60}" presName="compNode" presStyleCnt="0"/>
      <dgm:spPr/>
    </dgm:pt>
    <dgm:pt modelId="{0016386A-8944-47F9-97AE-EC07CE271C98}" type="pres">
      <dgm:prSet presAssocID="{8CE401CB-E901-4097-BF9E-B377462E2F60}" presName="bgRect" presStyleLbl="bgShp" presStyleIdx="1" presStyleCnt="4"/>
      <dgm:spPr/>
    </dgm:pt>
    <dgm:pt modelId="{18883C38-9E13-4889-AAEC-4D224196BCB5}" type="pres">
      <dgm:prSet presAssocID="{8CE401CB-E901-4097-BF9E-B377462E2F6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uck"/>
        </a:ext>
      </dgm:extLst>
    </dgm:pt>
    <dgm:pt modelId="{CBD3C2E4-7FF1-45B7-9AC9-4D13B09784BC}" type="pres">
      <dgm:prSet presAssocID="{8CE401CB-E901-4097-BF9E-B377462E2F60}" presName="spaceRect" presStyleCnt="0"/>
      <dgm:spPr/>
    </dgm:pt>
    <dgm:pt modelId="{DD25AEE2-103C-40DA-896E-E2B3E51E4BDD}" type="pres">
      <dgm:prSet presAssocID="{8CE401CB-E901-4097-BF9E-B377462E2F60}" presName="parTx" presStyleLbl="revTx" presStyleIdx="1" presStyleCnt="4">
        <dgm:presLayoutVars>
          <dgm:chMax val="0"/>
          <dgm:chPref val="0"/>
        </dgm:presLayoutVars>
      </dgm:prSet>
      <dgm:spPr/>
    </dgm:pt>
    <dgm:pt modelId="{E006AD17-2F2D-40F9-9D42-6BC3832C2721}" type="pres">
      <dgm:prSet presAssocID="{C96C8F03-87D9-46FB-B747-6D92F0F4E5D1}" presName="sibTrans" presStyleCnt="0"/>
      <dgm:spPr/>
    </dgm:pt>
    <dgm:pt modelId="{232D4996-9E13-493F-9EE1-7769EEFC3735}" type="pres">
      <dgm:prSet presAssocID="{49177BA2-C09A-47F3-B2C0-0F183FB25F3D}" presName="compNode" presStyleCnt="0"/>
      <dgm:spPr/>
    </dgm:pt>
    <dgm:pt modelId="{2D6CDFB0-C66B-47BC-BE21-2901C73B27FD}" type="pres">
      <dgm:prSet presAssocID="{49177BA2-C09A-47F3-B2C0-0F183FB25F3D}" presName="bgRect" presStyleLbl="bgShp" presStyleIdx="2" presStyleCnt="4"/>
      <dgm:spPr/>
    </dgm:pt>
    <dgm:pt modelId="{78954D72-CAC4-436B-B4C8-E019EECB5999}" type="pres">
      <dgm:prSet presAssocID="{49177BA2-C09A-47F3-B2C0-0F183FB25F3D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 trolley"/>
        </a:ext>
      </dgm:extLst>
    </dgm:pt>
    <dgm:pt modelId="{00557FD2-E1BF-4109-950C-E0E6CEB1DB53}" type="pres">
      <dgm:prSet presAssocID="{49177BA2-C09A-47F3-B2C0-0F183FB25F3D}" presName="spaceRect" presStyleCnt="0"/>
      <dgm:spPr/>
    </dgm:pt>
    <dgm:pt modelId="{171391F1-1002-4ED8-81EA-850EB44ECBE3}" type="pres">
      <dgm:prSet presAssocID="{49177BA2-C09A-47F3-B2C0-0F183FB25F3D}" presName="parTx" presStyleLbl="revTx" presStyleIdx="2" presStyleCnt="4">
        <dgm:presLayoutVars>
          <dgm:chMax val="0"/>
          <dgm:chPref val="0"/>
        </dgm:presLayoutVars>
      </dgm:prSet>
      <dgm:spPr/>
    </dgm:pt>
    <dgm:pt modelId="{3637101B-BCE6-47CC-A7CB-36C9A7B1A486}" type="pres">
      <dgm:prSet presAssocID="{75C94F2B-5343-43AD-B0BD-81A52C2E0A42}" presName="sibTrans" presStyleCnt="0"/>
      <dgm:spPr/>
    </dgm:pt>
    <dgm:pt modelId="{C4CF14BC-3B89-42DC-A0F0-AE2CFCB9CD55}" type="pres">
      <dgm:prSet presAssocID="{C30CB5C0-551B-4293-9E0B-877D333A92DC}" presName="compNode" presStyleCnt="0"/>
      <dgm:spPr/>
    </dgm:pt>
    <dgm:pt modelId="{64B2F5CD-C3FD-4A01-BD50-292A8DA57BF7}" type="pres">
      <dgm:prSet presAssocID="{C30CB5C0-551B-4293-9E0B-877D333A92DC}" presName="bgRect" presStyleLbl="bgShp" presStyleIdx="3" presStyleCnt="4"/>
      <dgm:spPr/>
    </dgm:pt>
    <dgm:pt modelId="{0425C344-6541-457B-903B-66A6196EF174}" type="pres">
      <dgm:prSet presAssocID="{C30CB5C0-551B-4293-9E0B-877D333A92DC}" presName="iconRect" presStyleLbl="node1" presStyleIdx="3" presStyleCnt="4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E1A6A86D-F4E0-43B1-9483-B2A67AED9CAD}" type="pres">
      <dgm:prSet presAssocID="{C30CB5C0-551B-4293-9E0B-877D333A92DC}" presName="spaceRect" presStyleCnt="0"/>
      <dgm:spPr/>
    </dgm:pt>
    <dgm:pt modelId="{C0EBD5CE-9F5E-4435-BB6E-6B584189C1A8}" type="pres">
      <dgm:prSet presAssocID="{C30CB5C0-551B-4293-9E0B-877D333A92D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E9D1602-36DD-45EB-B973-273A6DE43C11}" type="presOf" srcId="{3DAE413A-39DD-4E6D-94A6-C57A6FD2B94B}" destId="{CE65AE02-DA1B-4CEF-A9D8-FA5B8E044E73}" srcOrd="0" destOrd="0" presId="urn:microsoft.com/office/officeart/2018/2/layout/IconVerticalSolidList"/>
    <dgm:cxn modelId="{D2E8C715-1ABE-41C2-B3A0-EF47A8CC0930}" srcId="{E888E048-F228-4869-B952-6FF5F174D31E}" destId="{3DAE413A-39DD-4E6D-94A6-C57A6FD2B94B}" srcOrd="0" destOrd="0" parTransId="{6C9440CD-0FAC-41C7-85CA-A706B4876845}" sibTransId="{EF078711-3143-452E-94AF-4A45B3889884}"/>
    <dgm:cxn modelId="{5DEA6523-9A26-4A64-842F-1A9A9DD93FC1}" type="presOf" srcId="{49177BA2-C09A-47F3-B2C0-0F183FB25F3D}" destId="{171391F1-1002-4ED8-81EA-850EB44ECBE3}" srcOrd="0" destOrd="0" presId="urn:microsoft.com/office/officeart/2018/2/layout/IconVerticalSolidList"/>
    <dgm:cxn modelId="{DD2D902F-484A-4766-A7CE-CAAE079ABCDE}" srcId="{E888E048-F228-4869-B952-6FF5F174D31E}" destId="{49177BA2-C09A-47F3-B2C0-0F183FB25F3D}" srcOrd="2" destOrd="0" parTransId="{5E6A9A7A-95F9-4DA4-88A5-F7DDD085D755}" sibTransId="{75C94F2B-5343-43AD-B0BD-81A52C2E0A42}"/>
    <dgm:cxn modelId="{A80BC437-42BB-4839-99CF-918F96BDA732}" type="presOf" srcId="{E888E048-F228-4869-B952-6FF5F174D31E}" destId="{9835AC26-4ABD-4081-B6EE-48CA79D5A4AC}" srcOrd="0" destOrd="0" presId="urn:microsoft.com/office/officeart/2018/2/layout/IconVerticalSolidList"/>
    <dgm:cxn modelId="{319C464C-F554-4E33-B5EE-38934DA9F046}" type="presOf" srcId="{8CE401CB-E901-4097-BF9E-B377462E2F60}" destId="{DD25AEE2-103C-40DA-896E-E2B3E51E4BDD}" srcOrd="0" destOrd="0" presId="urn:microsoft.com/office/officeart/2018/2/layout/IconVerticalSolidList"/>
    <dgm:cxn modelId="{4B94CF95-A4CE-4383-AF44-CEEAA82DCA81}" srcId="{E888E048-F228-4869-B952-6FF5F174D31E}" destId="{C30CB5C0-551B-4293-9E0B-877D333A92DC}" srcOrd="3" destOrd="0" parTransId="{794BBAA5-663B-4242-86AF-29BACFB7D719}" sibTransId="{D89649C1-55E8-421E-934C-A42423CE25EF}"/>
    <dgm:cxn modelId="{A1238DB1-886C-4ACF-AFD9-CD61056654C7}" srcId="{E888E048-F228-4869-B952-6FF5F174D31E}" destId="{8CE401CB-E901-4097-BF9E-B377462E2F60}" srcOrd="1" destOrd="0" parTransId="{0087E20C-1DA6-4426-9DFD-A4CD36001B5C}" sibTransId="{C96C8F03-87D9-46FB-B747-6D92F0F4E5D1}"/>
    <dgm:cxn modelId="{7EE727E9-D51F-4C52-86E8-E9CC5A665ACC}" type="presOf" srcId="{C30CB5C0-551B-4293-9E0B-877D333A92DC}" destId="{C0EBD5CE-9F5E-4435-BB6E-6B584189C1A8}" srcOrd="0" destOrd="0" presId="urn:microsoft.com/office/officeart/2018/2/layout/IconVerticalSolidList"/>
    <dgm:cxn modelId="{B2C8FB0E-4355-4DA5-83AF-45F1B23A8C5E}" type="presParOf" srcId="{9835AC26-4ABD-4081-B6EE-48CA79D5A4AC}" destId="{5478AAB6-C11A-45B5-AD57-A38A5E9907F1}" srcOrd="0" destOrd="0" presId="urn:microsoft.com/office/officeart/2018/2/layout/IconVerticalSolidList"/>
    <dgm:cxn modelId="{A9DCE25A-D82F-408D-AC5F-6BD0182F5409}" type="presParOf" srcId="{5478AAB6-C11A-45B5-AD57-A38A5E9907F1}" destId="{48435757-076B-4E72-B791-6C7D75E13886}" srcOrd="0" destOrd="0" presId="urn:microsoft.com/office/officeart/2018/2/layout/IconVerticalSolidList"/>
    <dgm:cxn modelId="{B95D3F91-B9FB-4952-BB66-05CB0CF87F8D}" type="presParOf" srcId="{5478AAB6-C11A-45B5-AD57-A38A5E9907F1}" destId="{3738D6FB-F453-4E6D-A106-31C4C1593DDF}" srcOrd="1" destOrd="0" presId="urn:microsoft.com/office/officeart/2018/2/layout/IconVerticalSolidList"/>
    <dgm:cxn modelId="{859E7C66-6B82-4DF6-8E4D-141D73C374A3}" type="presParOf" srcId="{5478AAB6-C11A-45B5-AD57-A38A5E9907F1}" destId="{06D99A1E-8C42-4341-8D45-E853C5C91842}" srcOrd="2" destOrd="0" presId="urn:microsoft.com/office/officeart/2018/2/layout/IconVerticalSolidList"/>
    <dgm:cxn modelId="{DAE4EDE5-FE62-48BB-8D0B-43459442EB00}" type="presParOf" srcId="{5478AAB6-C11A-45B5-AD57-A38A5E9907F1}" destId="{CE65AE02-DA1B-4CEF-A9D8-FA5B8E044E73}" srcOrd="3" destOrd="0" presId="urn:microsoft.com/office/officeart/2018/2/layout/IconVerticalSolidList"/>
    <dgm:cxn modelId="{ED87EC90-6582-43BB-9247-E6E205C7B6C1}" type="presParOf" srcId="{9835AC26-4ABD-4081-B6EE-48CA79D5A4AC}" destId="{5AFAF59C-BDDA-4B7E-AE7A-D172A5444262}" srcOrd="1" destOrd="0" presId="urn:microsoft.com/office/officeart/2018/2/layout/IconVerticalSolidList"/>
    <dgm:cxn modelId="{73FD844E-1531-40D9-90BF-FC7850D4DD27}" type="presParOf" srcId="{9835AC26-4ABD-4081-B6EE-48CA79D5A4AC}" destId="{3D3F9F6B-C956-4839-A8A8-4586636BEF1D}" srcOrd="2" destOrd="0" presId="urn:microsoft.com/office/officeart/2018/2/layout/IconVerticalSolidList"/>
    <dgm:cxn modelId="{62214DAB-48B3-42E7-B6CE-DD3D43C3C673}" type="presParOf" srcId="{3D3F9F6B-C956-4839-A8A8-4586636BEF1D}" destId="{0016386A-8944-47F9-97AE-EC07CE271C98}" srcOrd="0" destOrd="0" presId="urn:microsoft.com/office/officeart/2018/2/layout/IconVerticalSolidList"/>
    <dgm:cxn modelId="{00907990-3F2E-4D75-8264-144AE08BDF23}" type="presParOf" srcId="{3D3F9F6B-C956-4839-A8A8-4586636BEF1D}" destId="{18883C38-9E13-4889-AAEC-4D224196BCB5}" srcOrd="1" destOrd="0" presId="urn:microsoft.com/office/officeart/2018/2/layout/IconVerticalSolidList"/>
    <dgm:cxn modelId="{CFD527CC-8101-4A12-BFAB-B4946C8B44BF}" type="presParOf" srcId="{3D3F9F6B-C956-4839-A8A8-4586636BEF1D}" destId="{CBD3C2E4-7FF1-45B7-9AC9-4D13B09784BC}" srcOrd="2" destOrd="0" presId="urn:microsoft.com/office/officeart/2018/2/layout/IconVerticalSolidList"/>
    <dgm:cxn modelId="{213936D8-5C9E-4D19-9CC7-7FF5E79A0924}" type="presParOf" srcId="{3D3F9F6B-C956-4839-A8A8-4586636BEF1D}" destId="{DD25AEE2-103C-40DA-896E-E2B3E51E4BDD}" srcOrd="3" destOrd="0" presId="urn:microsoft.com/office/officeart/2018/2/layout/IconVerticalSolidList"/>
    <dgm:cxn modelId="{FDC6C16F-92E1-46EA-8AA3-493C53D4BAC4}" type="presParOf" srcId="{9835AC26-4ABD-4081-B6EE-48CA79D5A4AC}" destId="{E006AD17-2F2D-40F9-9D42-6BC3832C2721}" srcOrd="3" destOrd="0" presId="urn:microsoft.com/office/officeart/2018/2/layout/IconVerticalSolidList"/>
    <dgm:cxn modelId="{941A0CF2-DEB6-4DA5-81CE-F48C8FDB38DF}" type="presParOf" srcId="{9835AC26-4ABD-4081-B6EE-48CA79D5A4AC}" destId="{232D4996-9E13-493F-9EE1-7769EEFC3735}" srcOrd="4" destOrd="0" presId="urn:microsoft.com/office/officeart/2018/2/layout/IconVerticalSolidList"/>
    <dgm:cxn modelId="{1F7698AC-0998-47B2-8FDA-0FC3BC4F57C0}" type="presParOf" srcId="{232D4996-9E13-493F-9EE1-7769EEFC3735}" destId="{2D6CDFB0-C66B-47BC-BE21-2901C73B27FD}" srcOrd="0" destOrd="0" presId="urn:microsoft.com/office/officeart/2018/2/layout/IconVerticalSolidList"/>
    <dgm:cxn modelId="{21CDE41F-87C9-4948-9075-E18922B272C4}" type="presParOf" srcId="{232D4996-9E13-493F-9EE1-7769EEFC3735}" destId="{78954D72-CAC4-436B-B4C8-E019EECB5999}" srcOrd="1" destOrd="0" presId="urn:microsoft.com/office/officeart/2018/2/layout/IconVerticalSolidList"/>
    <dgm:cxn modelId="{A0FAC762-3E3F-449A-9840-FE9CCCBBB787}" type="presParOf" srcId="{232D4996-9E13-493F-9EE1-7769EEFC3735}" destId="{00557FD2-E1BF-4109-950C-E0E6CEB1DB53}" srcOrd="2" destOrd="0" presId="urn:microsoft.com/office/officeart/2018/2/layout/IconVerticalSolidList"/>
    <dgm:cxn modelId="{6277927E-9757-4E83-A884-D81FDBF65F2A}" type="presParOf" srcId="{232D4996-9E13-493F-9EE1-7769EEFC3735}" destId="{171391F1-1002-4ED8-81EA-850EB44ECBE3}" srcOrd="3" destOrd="0" presId="urn:microsoft.com/office/officeart/2018/2/layout/IconVerticalSolidList"/>
    <dgm:cxn modelId="{6F8CF540-849C-4352-8CCB-CED1106B33FB}" type="presParOf" srcId="{9835AC26-4ABD-4081-B6EE-48CA79D5A4AC}" destId="{3637101B-BCE6-47CC-A7CB-36C9A7B1A486}" srcOrd="5" destOrd="0" presId="urn:microsoft.com/office/officeart/2018/2/layout/IconVerticalSolidList"/>
    <dgm:cxn modelId="{BA98D4A5-13F7-450E-9BFE-0C46982D5A1E}" type="presParOf" srcId="{9835AC26-4ABD-4081-B6EE-48CA79D5A4AC}" destId="{C4CF14BC-3B89-42DC-A0F0-AE2CFCB9CD55}" srcOrd="6" destOrd="0" presId="urn:microsoft.com/office/officeart/2018/2/layout/IconVerticalSolidList"/>
    <dgm:cxn modelId="{F7108971-6481-4101-8867-6692EB800A6B}" type="presParOf" srcId="{C4CF14BC-3B89-42DC-A0F0-AE2CFCB9CD55}" destId="{64B2F5CD-C3FD-4A01-BD50-292A8DA57BF7}" srcOrd="0" destOrd="0" presId="urn:microsoft.com/office/officeart/2018/2/layout/IconVerticalSolidList"/>
    <dgm:cxn modelId="{5F9D5062-BB17-4B94-9FBB-AC97536B3125}" type="presParOf" srcId="{C4CF14BC-3B89-42DC-A0F0-AE2CFCB9CD55}" destId="{0425C344-6541-457B-903B-66A6196EF174}" srcOrd="1" destOrd="0" presId="urn:microsoft.com/office/officeart/2018/2/layout/IconVerticalSolidList"/>
    <dgm:cxn modelId="{F639EB0E-D88E-4A42-9500-638BA98DF855}" type="presParOf" srcId="{C4CF14BC-3B89-42DC-A0F0-AE2CFCB9CD55}" destId="{E1A6A86D-F4E0-43B1-9483-B2A67AED9CAD}" srcOrd="2" destOrd="0" presId="urn:microsoft.com/office/officeart/2018/2/layout/IconVerticalSolidList"/>
    <dgm:cxn modelId="{00216DAB-9217-4801-A610-58C98A6ACEE2}" type="presParOf" srcId="{C4CF14BC-3B89-42DC-A0F0-AE2CFCB9CD55}" destId="{C0EBD5CE-9F5E-4435-BB6E-6B584189C1A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5FF7B3-F562-4E55-A26D-311523BE061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E01F5F4-6038-473F-84D4-3B362E86FA1B}">
      <dgm:prSet/>
      <dgm:spPr/>
      <dgm:t>
        <a:bodyPr/>
        <a:lstStyle/>
        <a:p>
          <a:r>
            <a:rPr lang="en-US"/>
            <a:t>Enter a requisition in Banner. </a:t>
          </a:r>
        </a:p>
      </dgm:t>
    </dgm:pt>
    <dgm:pt modelId="{9B99BF08-34E2-4AE0-BAA8-FB17F59023E3}" type="parTrans" cxnId="{0401B673-6E3B-4959-A59E-051D03E00D24}">
      <dgm:prSet/>
      <dgm:spPr/>
      <dgm:t>
        <a:bodyPr/>
        <a:lstStyle/>
        <a:p>
          <a:endParaRPr lang="en-US"/>
        </a:p>
      </dgm:t>
    </dgm:pt>
    <dgm:pt modelId="{A9E9454A-2F11-4B97-8069-2042C9057C42}" type="sibTrans" cxnId="{0401B673-6E3B-4959-A59E-051D03E00D24}">
      <dgm:prSet/>
      <dgm:spPr/>
      <dgm:t>
        <a:bodyPr/>
        <a:lstStyle/>
        <a:p>
          <a:endParaRPr lang="en-US"/>
        </a:p>
      </dgm:t>
    </dgm:pt>
    <dgm:pt modelId="{79A6EB67-A0B9-4563-BF32-43B939A16023}">
      <dgm:prSet/>
      <dgm:spPr/>
      <dgm:t>
        <a:bodyPr/>
        <a:lstStyle/>
        <a:p>
          <a:r>
            <a:rPr lang="en-US"/>
            <a:t>Include the vendor’s name, invoice or receipt number, and a clear explanation in Document Text. </a:t>
          </a:r>
        </a:p>
      </dgm:t>
    </dgm:pt>
    <dgm:pt modelId="{C8E609CA-A85D-4FCD-B4C0-B8A471D625D7}" type="parTrans" cxnId="{8BA10F61-2A01-40F0-8BBF-B57214F911BA}">
      <dgm:prSet/>
      <dgm:spPr/>
      <dgm:t>
        <a:bodyPr/>
        <a:lstStyle/>
        <a:p>
          <a:endParaRPr lang="en-US"/>
        </a:p>
      </dgm:t>
    </dgm:pt>
    <dgm:pt modelId="{E95996A2-2B8E-4293-AE34-22DC3E4536F4}" type="sibTrans" cxnId="{8BA10F61-2A01-40F0-8BBF-B57214F911BA}">
      <dgm:prSet/>
      <dgm:spPr/>
      <dgm:t>
        <a:bodyPr/>
        <a:lstStyle/>
        <a:p>
          <a:endParaRPr lang="en-US"/>
        </a:p>
      </dgm:t>
    </dgm:pt>
    <dgm:pt modelId="{A2CF4207-286E-474B-8D38-B59EF16CFEC4}">
      <dgm:prSet/>
      <dgm:spPr/>
      <dgm:t>
        <a:bodyPr/>
        <a:lstStyle/>
        <a:p>
          <a:r>
            <a:rPr lang="en-US" dirty="0"/>
            <a:t>Email the invoice or receipt </a:t>
          </a:r>
          <a:r>
            <a:rPr lang="en-US" b="0" dirty="0"/>
            <a:t>to purchasing@nsula.edu </a:t>
          </a:r>
          <a:r>
            <a:rPr lang="en-US" dirty="0"/>
            <a:t>for review. </a:t>
          </a:r>
        </a:p>
      </dgm:t>
    </dgm:pt>
    <dgm:pt modelId="{91CB56EB-B112-4DBC-82D4-F43110948C6D}" type="parTrans" cxnId="{95C1BC2D-1E61-47E8-B55F-2F71C4659CE3}">
      <dgm:prSet/>
      <dgm:spPr/>
      <dgm:t>
        <a:bodyPr/>
        <a:lstStyle/>
        <a:p>
          <a:endParaRPr lang="en-US"/>
        </a:p>
      </dgm:t>
    </dgm:pt>
    <dgm:pt modelId="{72D5D2C0-BA6B-46FD-8E44-BC95EE3E74C4}" type="sibTrans" cxnId="{95C1BC2D-1E61-47E8-B55F-2F71C4659CE3}">
      <dgm:prSet/>
      <dgm:spPr/>
      <dgm:t>
        <a:bodyPr/>
        <a:lstStyle/>
        <a:p>
          <a:endParaRPr lang="en-US"/>
        </a:p>
      </dgm:t>
    </dgm:pt>
    <dgm:pt modelId="{05988304-3B9B-4040-A814-DBBC771FD649}">
      <dgm:prSet/>
      <dgm:spPr/>
      <dgm:t>
        <a:bodyPr/>
        <a:lstStyle/>
        <a:p>
          <a:r>
            <a:rPr lang="en-US"/>
            <a:t>Send the original invoice or receipt to Accounts Payable. </a:t>
          </a:r>
        </a:p>
      </dgm:t>
    </dgm:pt>
    <dgm:pt modelId="{1BDD97FC-E599-411E-BF58-AFA2FFDF57BE}" type="parTrans" cxnId="{F2960686-1492-41A0-B940-0BDADAD76087}">
      <dgm:prSet/>
      <dgm:spPr/>
      <dgm:t>
        <a:bodyPr/>
        <a:lstStyle/>
        <a:p>
          <a:endParaRPr lang="en-US"/>
        </a:p>
      </dgm:t>
    </dgm:pt>
    <dgm:pt modelId="{D4474A35-6F4C-4CE5-90C4-E457BAC449F0}" type="sibTrans" cxnId="{F2960686-1492-41A0-B940-0BDADAD76087}">
      <dgm:prSet/>
      <dgm:spPr/>
      <dgm:t>
        <a:bodyPr/>
        <a:lstStyle/>
        <a:p>
          <a:endParaRPr lang="en-US"/>
        </a:p>
      </dgm:t>
    </dgm:pt>
    <dgm:pt modelId="{DB520C85-BDAC-4C8D-8BDA-D43C413C0724}">
      <dgm:prSet/>
      <dgm:spPr/>
      <dgm:t>
        <a:bodyPr/>
        <a:lstStyle/>
        <a:p>
          <a:r>
            <a:rPr lang="en-US"/>
            <a:t>Purchasing will issue the official Purchase Order. </a:t>
          </a:r>
        </a:p>
      </dgm:t>
    </dgm:pt>
    <dgm:pt modelId="{21B292AC-1FE2-4103-85D9-FD447EFE417C}" type="parTrans" cxnId="{3C894D4B-055B-4AE2-B372-E551401D088F}">
      <dgm:prSet/>
      <dgm:spPr/>
      <dgm:t>
        <a:bodyPr/>
        <a:lstStyle/>
        <a:p>
          <a:endParaRPr lang="en-US"/>
        </a:p>
      </dgm:t>
    </dgm:pt>
    <dgm:pt modelId="{D8A521DA-79ED-4A39-987E-F3C57B3C78CD}" type="sibTrans" cxnId="{3C894D4B-055B-4AE2-B372-E551401D088F}">
      <dgm:prSet/>
      <dgm:spPr/>
      <dgm:t>
        <a:bodyPr/>
        <a:lstStyle/>
        <a:p>
          <a:endParaRPr lang="en-US"/>
        </a:p>
      </dgm:t>
    </dgm:pt>
    <dgm:pt modelId="{E73E8152-F5B9-43A4-8956-5941237F7102}">
      <dgm:prSet/>
      <dgm:spPr/>
      <dgm:t>
        <a:bodyPr/>
        <a:lstStyle/>
        <a:p>
          <a:r>
            <a:rPr lang="en-US"/>
            <a:t>Complete receiving in Banner once the goods or services have been received. </a:t>
          </a:r>
        </a:p>
      </dgm:t>
    </dgm:pt>
    <dgm:pt modelId="{F01BD6DF-3153-471B-A280-5F1C58E596BD}" type="parTrans" cxnId="{8C29043C-69A9-4577-8ADF-04CE347C8B97}">
      <dgm:prSet/>
      <dgm:spPr/>
      <dgm:t>
        <a:bodyPr/>
        <a:lstStyle/>
        <a:p>
          <a:endParaRPr lang="en-US"/>
        </a:p>
      </dgm:t>
    </dgm:pt>
    <dgm:pt modelId="{DE938142-75F7-428D-B52E-75800596CDEE}" type="sibTrans" cxnId="{8C29043C-69A9-4577-8ADF-04CE347C8B97}">
      <dgm:prSet/>
      <dgm:spPr/>
      <dgm:t>
        <a:bodyPr/>
        <a:lstStyle/>
        <a:p>
          <a:endParaRPr lang="en-US"/>
        </a:p>
      </dgm:t>
    </dgm:pt>
    <dgm:pt modelId="{833E728C-810B-4EAF-9233-853FF919E65F}" type="pres">
      <dgm:prSet presAssocID="{CD5FF7B3-F562-4E55-A26D-311523BE0614}" presName="Name0" presStyleCnt="0">
        <dgm:presLayoutVars>
          <dgm:dir/>
          <dgm:resizeHandles val="exact"/>
        </dgm:presLayoutVars>
      </dgm:prSet>
      <dgm:spPr/>
    </dgm:pt>
    <dgm:pt modelId="{F28C093D-E930-4A38-AB72-712415AB0F25}" type="pres">
      <dgm:prSet presAssocID="{BE01F5F4-6038-473F-84D4-3B362E86FA1B}" presName="node" presStyleLbl="node1" presStyleIdx="0" presStyleCnt="6">
        <dgm:presLayoutVars>
          <dgm:bulletEnabled val="1"/>
        </dgm:presLayoutVars>
      </dgm:prSet>
      <dgm:spPr/>
    </dgm:pt>
    <dgm:pt modelId="{D47F4E6B-6EC5-41F7-A156-312E8AB7884C}" type="pres">
      <dgm:prSet presAssocID="{A9E9454A-2F11-4B97-8069-2042C9057C42}" presName="sibTrans" presStyleLbl="sibTrans1D1" presStyleIdx="0" presStyleCnt="5"/>
      <dgm:spPr/>
    </dgm:pt>
    <dgm:pt modelId="{7D032983-EA47-4A3D-AD33-85A27E4A5F88}" type="pres">
      <dgm:prSet presAssocID="{A9E9454A-2F11-4B97-8069-2042C9057C42}" presName="connectorText" presStyleLbl="sibTrans1D1" presStyleIdx="0" presStyleCnt="5"/>
      <dgm:spPr/>
    </dgm:pt>
    <dgm:pt modelId="{D3DE05B5-2B5A-4AEF-BA64-709C19E1CA04}" type="pres">
      <dgm:prSet presAssocID="{79A6EB67-A0B9-4563-BF32-43B939A16023}" presName="node" presStyleLbl="node1" presStyleIdx="1" presStyleCnt="6">
        <dgm:presLayoutVars>
          <dgm:bulletEnabled val="1"/>
        </dgm:presLayoutVars>
      </dgm:prSet>
      <dgm:spPr/>
    </dgm:pt>
    <dgm:pt modelId="{D6075D6A-893A-4808-97F0-E2E77D315E95}" type="pres">
      <dgm:prSet presAssocID="{E95996A2-2B8E-4293-AE34-22DC3E4536F4}" presName="sibTrans" presStyleLbl="sibTrans1D1" presStyleIdx="1" presStyleCnt="5"/>
      <dgm:spPr/>
    </dgm:pt>
    <dgm:pt modelId="{FFAF3616-9ABD-4225-84E4-467C2C012B7D}" type="pres">
      <dgm:prSet presAssocID="{E95996A2-2B8E-4293-AE34-22DC3E4536F4}" presName="connectorText" presStyleLbl="sibTrans1D1" presStyleIdx="1" presStyleCnt="5"/>
      <dgm:spPr/>
    </dgm:pt>
    <dgm:pt modelId="{6C423A03-CD59-4CAD-B77B-A96A22F3E066}" type="pres">
      <dgm:prSet presAssocID="{A2CF4207-286E-474B-8D38-B59EF16CFEC4}" presName="node" presStyleLbl="node1" presStyleIdx="2" presStyleCnt="6">
        <dgm:presLayoutVars>
          <dgm:bulletEnabled val="1"/>
        </dgm:presLayoutVars>
      </dgm:prSet>
      <dgm:spPr/>
    </dgm:pt>
    <dgm:pt modelId="{92D60CC9-1B02-4374-8C74-7D51BFD012A3}" type="pres">
      <dgm:prSet presAssocID="{72D5D2C0-BA6B-46FD-8E44-BC95EE3E74C4}" presName="sibTrans" presStyleLbl="sibTrans1D1" presStyleIdx="2" presStyleCnt="5"/>
      <dgm:spPr/>
    </dgm:pt>
    <dgm:pt modelId="{1C801BE0-049D-407A-B9A9-27575B1484F2}" type="pres">
      <dgm:prSet presAssocID="{72D5D2C0-BA6B-46FD-8E44-BC95EE3E74C4}" presName="connectorText" presStyleLbl="sibTrans1D1" presStyleIdx="2" presStyleCnt="5"/>
      <dgm:spPr/>
    </dgm:pt>
    <dgm:pt modelId="{A3A59448-3B02-412F-957D-59B06F4D5A8B}" type="pres">
      <dgm:prSet presAssocID="{05988304-3B9B-4040-A814-DBBC771FD649}" presName="node" presStyleLbl="node1" presStyleIdx="3" presStyleCnt="6">
        <dgm:presLayoutVars>
          <dgm:bulletEnabled val="1"/>
        </dgm:presLayoutVars>
      </dgm:prSet>
      <dgm:spPr/>
    </dgm:pt>
    <dgm:pt modelId="{1F062B3A-19D2-46F6-A091-25AB7299850C}" type="pres">
      <dgm:prSet presAssocID="{D4474A35-6F4C-4CE5-90C4-E457BAC449F0}" presName="sibTrans" presStyleLbl="sibTrans1D1" presStyleIdx="3" presStyleCnt="5"/>
      <dgm:spPr/>
    </dgm:pt>
    <dgm:pt modelId="{A2457AC3-49B3-4107-B555-06F6F8EE3052}" type="pres">
      <dgm:prSet presAssocID="{D4474A35-6F4C-4CE5-90C4-E457BAC449F0}" presName="connectorText" presStyleLbl="sibTrans1D1" presStyleIdx="3" presStyleCnt="5"/>
      <dgm:spPr/>
    </dgm:pt>
    <dgm:pt modelId="{5B626BA8-9F11-455D-AAE8-BBFD2E053609}" type="pres">
      <dgm:prSet presAssocID="{DB520C85-BDAC-4C8D-8BDA-D43C413C0724}" presName="node" presStyleLbl="node1" presStyleIdx="4" presStyleCnt="6">
        <dgm:presLayoutVars>
          <dgm:bulletEnabled val="1"/>
        </dgm:presLayoutVars>
      </dgm:prSet>
      <dgm:spPr/>
    </dgm:pt>
    <dgm:pt modelId="{2788CBEE-0B7F-4A4E-9250-7D4A1622D146}" type="pres">
      <dgm:prSet presAssocID="{D8A521DA-79ED-4A39-987E-F3C57B3C78CD}" presName="sibTrans" presStyleLbl="sibTrans1D1" presStyleIdx="4" presStyleCnt="5"/>
      <dgm:spPr/>
    </dgm:pt>
    <dgm:pt modelId="{1D73CC73-C39F-4E89-B4B0-F18650633218}" type="pres">
      <dgm:prSet presAssocID="{D8A521DA-79ED-4A39-987E-F3C57B3C78CD}" presName="connectorText" presStyleLbl="sibTrans1D1" presStyleIdx="4" presStyleCnt="5"/>
      <dgm:spPr/>
    </dgm:pt>
    <dgm:pt modelId="{5BFEA735-A803-433D-AF00-D59D40E299DB}" type="pres">
      <dgm:prSet presAssocID="{E73E8152-F5B9-43A4-8956-5941237F7102}" presName="node" presStyleLbl="node1" presStyleIdx="5" presStyleCnt="6">
        <dgm:presLayoutVars>
          <dgm:bulletEnabled val="1"/>
        </dgm:presLayoutVars>
      </dgm:prSet>
      <dgm:spPr/>
    </dgm:pt>
  </dgm:ptLst>
  <dgm:cxnLst>
    <dgm:cxn modelId="{AF0D6909-BAB5-4761-99D4-8609950381D3}" type="presOf" srcId="{D8A521DA-79ED-4A39-987E-F3C57B3C78CD}" destId="{2788CBEE-0B7F-4A4E-9250-7D4A1622D146}" srcOrd="0" destOrd="0" presId="urn:microsoft.com/office/officeart/2016/7/layout/RepeatingBendingProcessNew"/>
    <dgm:cxn modelId="{763C411F-DC36-4823-A877-34E8DBEF9C17}" type="presOf" srcId="{E73E8152-F5B9-43A4-8956-5941237F7102}" destId="{5BFEA735-A803-433D-AF00-D59D40E299DB}" srcOrd="0" destOrd="0" presId="urn:microsoft.com/office/officeart/2016/7/layout/RepeatingBendingProcessNew"/>
    <dgm:cxn modelId="{95C1BC2D-1E61-47E8-B55F-2F71C4659CE3}" srcId="{CD5FF7B3-F562-4E55-A26D-311523BE0614}" destId="{A2CF4207-286E-474B-8D38-B59EF16CFEC4}" srcOrd="2" destOrd="0" parTransId="{91CB56EB-B112-4DBC-82D4-F43110948C6D}" sibTransId="{72D5D2C0-BA6B-46FD-8E44-BC95EE3E74C4}"/>
    <dgm:cxn modelId="{8C29043C-69A9-4577-8ADF-04CE347C8B97}" srcId="{CD5FF7B3-F562-4E55-A26D-311523BE0614}" destId="{E73E8152-F5B9-43A4-8956-5941237F7102}" srcOrd="5" destOrd="0" parTransId="{F01BD6DF-3153-471B-A280-5F1C58E596BD}" sibTransId="{DE938142-75F7-428D-B52E-75800596CDEE}"/>
    <dgm:cxn modelId="{8BA10F61-2A01-40F0-8BBF-B57214F911BA}" srcId="{CD5FF7B3-F562-4E55-A26D-311523BE0614}" destId="{79A6EB67-A0B9-4563-BF32-43B939A16023}" srcOrd="1" destOrd="0" parTransId="{C8E609CA-A85D-4FCD-B4C0-B8A471D625D7}" sibTransId="{E95996A2-2B8E-4293-AE34-22DC3E4536F4}"/>
    <dgm:cxn modelId="{B1B57166-3AB2-46BB-B370-0DCCA4122105}" type="presOf" srcId="{D4474A35-6F4C-4CE5-90C4-E457BAC449F0}" destId="{A2457AC3-49B3-4107-B555-06F6F8EE3052}" srcOrd="1" destOrd="0" presId="urn:microsoft.com/office/officeart/2016/7/layout/RepeatingBendingProcessNew"/>
    <dgm:cxn modelId="{C0879467-BC04-49CB-B74C-B01D97632B99}" type="presOf" srcId="{72D5D2C0-BA6B-46FD-8E44-BC95EE3E74C4}" destId="{1C801BE0-049D-407A-B9A9-27575B1484F2}" srcOrd="1" destOrd="0" presId="urn:microsoft.com/office/officeart/2016/7/layout/RepeatingBendingProcessNew"/>
    <dgm:cxn modelId="{3C894D4B-055B-4AE2-B372-E551401D088F}" srcId="{CD5FF7B3-F562-4E55-A26D-311523BE0614}" destId="{DB520C85-BDAC-4C8D-8BDA-D43C413C0724}" srcOrd="4" destOrd="0" parTransId="{21B292AC-1FE2-4103-85D9-FD447EFE417C}" sibTransId="{D8A521DA-79ED-4A39-987E-F3C57B3C78CD}"/>
    <dgm:cxn modelId="{A00EA34D-88F8-42B2-9B36-B29E5ACAE03D}" type="presOf" srcId="{A9E9454A-2F11-4B97-8069-2042C9057C42}" destId="{D47F4E6B-6EC5-41F7-A156-312E8AB7884C}" srcOrd="0" destOrd="0" presId="urn:microsoft.com/office/officeart/2016/7/layout/RepeatingBendingProcessNew"/>
    <dgm:cxn modelId="{0401B673-6E3B-4959-A59E-051D03E00D24}" srcId="{CD5FF7B3-F562-4E55-A26D-311523BE0614}" destId="{BE01F5F4-6038-473F-84D4-3B362E86FA1B}" srcOrd="0" destOrd="0" parTransId="{9B99BF08-34E2-4AE0-BAA8-FB17F59023E3}" sibTransId="{A9E9454A-2F11-4B97-8069-2042C9057C42}"/>
    <dgm:cxn modelId="{B271F17A-672E-462D-ABC6-5438062AE662}" type="presOf" srcId="{05988304-3B9B-4040-A814-DBBC771FD649}" destId="{A3A59448-3B02-412F-957D-59B06F4D5A8B}" srcOrd="0" destOrd="0" presId="urn:microsoft.com/office/officeart/2016/7/layout/RepeatingBendingProcessNew"/>
    <dgm:cxn modelId="{F2960686-1492-41A0-B940-0BDADAD76087}" srcId="{CD5FF7B3-F562-4E55-A26D-311523BE0614}" destId="{05988304-3B9B-4040-A814-DBBC771FD649}" srcOrd="3" destOrd="0" parTransId="{1BDD97FC-E599-411E-BF58-AFA2FFDF57BE}" sibTransId="{D4474A35-6F4C-4CE5-90C4-E457BAC449F0}"/>
    <dgm:cxn modelId="{1617D18F-A67F-4CCC-A7B9-CE5257CBB825}" type="presOf" srcId="{DB520C85-BDAC-4C8D-8BDA-D43C413C0724}" destId="{5B626BA8-9F11-455D-AAE8-BBFD2E053609}" srcOrd="0" destOrd="0" presId="urn:microsoft.com/office/officeart/2016/7/layout/RepeatingBendingProcessNew"/>
    <dgm:cxn modelId="{69945299-A967-4FA0-A655-2A8E44BD5815}" type="presOf" srcId="{72D5D2C0-BA6B-46FD-8E44-BC95EE3E74C4}" destId="{92D60CC9-1B02-4374-8C74-7D51BFD012A3}" srcOrd="0" destOrd="0" presId="urn:microsoft.com/office/officeart/2016/7/layout/RepeatingBendingProcessNew"/>
    <dgm:cxn modelId="{115B67A8-FF4C-44D7-B0F9-3C5A4E79BE86}" type="presOf" srcId="{A9E9454A-2F11-4B97-8069-2042C9057C42}" destId="{7D032983-EA47-4A3D-AD33-85A27E4A5F88}" srcOrd="1" destOrd="0" presId="urn:microsoft.com/office/officeart/2016/7/layout/RepeatingBendingProcessNew"/>
    <dgm:cxn modelId="{93EC7EC7-1065-45E2-ABE2-0BC9265F78B7}" type="presOf" srcId="{A2CF4207-286E-474B-8D38-B59EF16CFEC4}" destId="{6C423A03-CD59-4CAD-B77B-A96A22F3E066}" srcOrd="0" destOrd="0" presId="urn:microsoft.com/office/officeart/2016/7/layout/RepeatingBendingProcessNew"/>
    <dgm:cxn modelId="{CA52C1CA-F272-41F0-8723-BF2F1D288798}" type="presOf" srcId="{D8A521DA-79ED-4A39-987E-F3C57B3C78CD}" destId="{1D73CC73-C39F-4E89-B4B0-F18650633218}" srcOrd="1" destOrd="0" presId="urn:microsoft.com/office/officeart/2016/7/layout/RepeatingBendingProcessNew"/>
    <dgm:cxn modelId="{01C88BD1-E0D3-4995-B3C2-444DB610FB4F}" type="presOf" srcId="{79A6EB67-A0B9-4563-BF32-43B939A16023}" destId="{D3DE05B5-2B5A-4AEF-BA64-709C19E1CA04}" srcOrd="0" destOrd="0" presId="urn:microsoft.com/office/officeart/2016/7/layout/RepeatingBendingProcessNew"/>
    <dgm:cxn modelId="{E8BD88D8-FB74-4FF1-ACF8-7634894F675B}" type="presOf" srcId="{E95996A2-2B8E-4293-AE34-22DC3E4536F4}" destId="{D6075D6A-893A-4808-97F0-E2E77D315E95}" srcOrd="0" destOrd="0" presId="urn:microsoft.com/office/officeart/2016/7/layout/RepeatingBendingProcessNew"/>
    <dgm:cxn modelId="{61F612DF-CA14-41B9-B2F9-FCFF647D000C}" type="presOf" srcId="{BE01F5F4-6038-473F-84D4-3B362E86FA1B}" destId="{F28C093D-E930-4A38-AB72-712415AB0F25}" srcOrd="0" destOrd="0" presId="urn:microsoft.com/office/officeart/2016/7/layout/RepeatingBendingProcessNew"/>
    <dgm:cxn modelId="{2B7019DF-BCA1-46AB-ACD8-DC5549341DC5}" type="presOf" srcId="{E95996A2-2B8E-4293-AE34-22DC3E4536F4}" destId="{FFAF3616-9ABD-4225-84E4-467C2C012B7D}" srcOrd="1" destOrd="0" presId="urn:microsoft.com/office/officeart/2016/7/layout/RepeatingBendingProcessNew"/>
    <dgm:cxn modelId="{2FC47AF0-A107-4AF7-B739-7DEE653AE2AD}" type="presOf" srcId="{D4474A35-6F4C-4CE5-90C4-E457BAC449F0}" destId="{1F062B3A-19D2-46F6-A091-25AB7299850C}" srcOrd="0" destOrd="0" presId="urn:microsoft.com/office/officeart/2016/7/layout/RepeatingBendingProcessNew"/>
    <dgm:cxn modelId="{5B7CB0F5-FA63-4F7B-AB15-54D3292C7086}" type="presOf" srcId="{CD5FF7B3-F562-4E55-A26D-311523BE0614}" destId="{833E728C-810B-4EAF-9233-853FF919E65F}" srcOrd="0" destOrd="0" presId="urn:microsoft.com/office/officeart/2016/7/layout/RepeatingBendingProcessNew"/>
    <dgm:cxn modelId="{21358937-BCC5-41D0-96E7-140236B4F252}" type="presParOf" srcId="{833E728C-810B-4EAF-9233-853FF919E65F}" destId="{F28C093D-E930-4A38-AB72-712415AB0F25}" srcOrd="0" destOrd="0" presId="urn:microsoft.com/office/officeart/2016/7/layout/RepeatingBendingProcessNew"/>
    <dgm:cxn modelId="{5D6D1C8B-1E96-4494-8D6B-937EDEDE4FCD}" type="presParOf" srcId="{833E728C-810B-4EAF-9233-853FF919E65F}" destId="{D47F4E6B-6EC5-41F7-A156-312E8AB7884C}" srcOrd="1" destOrd="0" presId="urn:microsoft.com/office/officeart/2016/7/layout/RepeatingBendingProcessNew"/>
    <dgm:cxn modelId="{B0A606F4-2FF9-4858-86F3-BA8A3E463D6F}" type="presParOf" srcId="{D47F4E6B-6EC5-41F7-A156-312E8AB7884C}" destId="{7D032983-EA47-4A3D-AD33-85A27E4A5F88}" srcOrd="0" destOrd="0" presId="urn:microsoft.com/office/officeart/2016/7/layout/RepeatingBendingProcessNew"/>
    <dgm:cxn modelId="{7F77254C-75D3-46F4-971D-84A391903CF7}" type="presParOf" srcId="{833E728C-810B-4EAF-9233-853FF919E65F}" destId="{D3DE05B5-2B5A-4AEF-BA64-709C19E1CA04}" srcOrd="2" destOrd="0" presId="urn:microsoft.com/office/officeart/2016/7/layout/RepeatingBendingProcessNew"/>
    <dgm:cxn modelId="{32CC0846-A11E-46BC-AD23-D384B3D646CD}" type="presParOf" srcId="{833E728C-810B-4EAF-9233-853FF919E65F}" destId="{D6075D6A-893A-4808-97F0-E2E77D315E95}" srcOrd="3" destOrd="0" presId="urn:microsoft.com/office/officeart/2016/7/layout/RepeatingBendingProcessNew"/>
    <dgm:cxn modelId="{8DB3D377-9510-42AE-80C6-7177D45536AA}" type="presParOf" srcId="{D6075D6A-893A-4808-97F0-E2E77D315E95}" destId="{FFAF3616-9ABD-4225-84E4-467C2C012B7D}" srcOrd="0" destOrd="0" presId="urn:microsoft.com/office/officeart/2016/7/layout/RepeatingBendingProcessNew"/>
    <dgm:cxn modelId="{FA668992-623B-4054-89AB-394F2CC1FF76}" type="presParOf" srcId="{833E728C-810B-4EAF-9233-853FF919E65F}" destId="{6C423A03-CD59-4CAD-B77B-A96A22F3E066}" srcOrd="4" destOrd="0" presId="urn:microsoft.com/office/officeart/2016/7/layout/RepeatingBendingProcessNew"/>
    <dgm:cxn modelId="{976393F4-1EA4-4634-9F94-185C5E83C190}" type="presParOf" srcId="{833E728C-810B-4EAF-9233-853FF919E65F}" destId="{92D60CC9-1B02-4374-8C74-7D51BFD012A3}" srcOrd="5" destOrd="0" presId="urn:microsoft.com/office/officeart/2016/7/layout/RepeatingBendingProcessNew"/>
    <dgm:cxn modelId="{0B3206AB-1974-4BCB-9A1C-49738B7A55C3}" type="presParOf" srcId="{92D60CC9-1B02-4374-8C74-7D51BFD012A3}" destId="{1C801BE0-049D-407A-B9A9-27575B1484F2}" srcOrd="0" destOrd="0" presId="urn:microsoft.com/office/officeart/2016/7/layout/RepeatingBendingProcessNew"/>
    <dgm:cxn modelId="{9EEF8590-9521-4E63-AED2-0E42F68FE10B}" type="presParOf" srcId="{833E728C-810B-4EAF-9233-853FF919E65F}" destId="{A3A59448-3B02-412F-957D-59B06F4D5A8B}" srcOrd="6" destOrd="0" presId="urn:microsoft.com/office/officeart/2016/7/layout/RepeatingBendingProcessNew"/>
    <dgm:cxn modelId="{8541C9F0-06FF-4463-950E-864B29EE07EC}" type="presParOf" srcId="{833E728C-810B-4EAF-9233-853FF919E65F}" destId="{1F062B3A-19D2-46F6-A091-25AB7299850C}" srcOrd="7" destOrd="0" presId="urn:microsoft.com/office/officeart/2016/7/layout/RepeatingBendingProcessNew"/>
    <dgm:cxn modelId="{6A8F1D6A-BAF0-41BB-B070-4ECEC21F7E4E}" type="presParOf" srcId="{1F062B3A-19D2-46F6-A091-25AB7299850C}" destId="{A2457AC3-49B3-4107-B555-06F6F8EE3052}" srcOrd="0" destOrd="0" presId="urn:microsoft.com/office/officeart/2016/7/layout/RepeatingBendingProcessNew"/>
    <dgm:cxn modelId="{743ADC09-24B0-4765-88B9-A7FEA1EB6936}" type="presParOf" srcId="{833E728C-810B-4EAF-9233-853FF919E65F}" destId="{5B626BA8-9F11-455D-AAE8-BBFD2E053609}" srcOrd="8" destOrd="0" presId="urn:microsoft.com/office/officeart/2016/7/layout/RepeatingBendingProcessNew"/>
    <dgm:cxn modelId="{0B67B609-5621-4742-909C-BD6C4B1C32CD}" type="presParOf" srcId="{833E728C-810B-4EAF-9233-853FF919E65F}" destId="{2788CBEE-0B7F-4A4E-9250-7D4A1622D146}" srcOrd="9" destOrd="0" presId="urn:microsoft.com/office/officeart/2016/7/layout/RepeatingBendingProcessNew"/>
    <dgm:cxn modelId="{B7CF0692-EC08-4F7C-ACBC-5568FAFF8E9A}" type="presParOf" srcId="{2788CBEE-0B7F-4A4E-9250-7D4A1622D146}" destId="{1D73CC73-C39F-4E89-B4B0-F18650633218}" srcOrd="0" destOrd="0" presId="urn:microsoft.com/office/officeart/2016/7/layout/RepeatingBendingProcessNew"/>
    <dgm:cxn modelId="{C70FA9E0-4C3E-47DD-A19A-49D85E977B06}" type="presParOf" srcId="{833E728C-810B-4EAF-9233-853FF919E65F}" destId="{5BFEA735-A803-433D-AF00-D59D40E299DB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24ACC0-790B-4C73-97A1-15ADA3C2D59D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83CFE0F-BAA1-46B3-ABA0-6BDB8699C7DF}">
      <dgm:prSet/>
      <dgm:spPr/>
      <dgm:t>
        <a:bodyPr/>
        <a:lstStyle/>
        <a:p>
          <a:r>
            <a:rPr lang="en-US"/>
            <a:t>For purchases not exceeding $30,000 </a:t>
          </a:r>
        </a:p>
      </dgm:t>
    </dgm:pt>
    <dgm:pt modelId="{DE5E7A7A-774C-41C9-BCC2-BDD4C4F649BE}" type="parTrans" cxnId="{B0049E4B-2FE4-4AF2-959C-3713655F8916}">
      <dgm:prSet/>
      <dgm:spPr/>
      <dgm:t>
        <a:bodyPr/>
        <a:lstStyle/>
        <a:p>
          <a:endParaRPr lang="en-US"/>
        </a:p>
      </dgm:t>
    </dgm:pt>
    <dgm:pt modelId="{FB3ACDA5-DEA5-4626-B56F-8FBA57224D25}" type="sibTrans" cxnId="{B0049E4B-2FE4-4AF2-959C-3713655F8916}">
      <dgm:prSet/>
      <dgm:spPr/>
      <dgm:t>
        <a:bodyPr/>
        <a:lstStyle/>
        <a:p>
          <a:endParaRPr lang="en-US"/>
        </a:p>
      </dgm:t>
    </dgm:pt>
    <dgm:pt modelId="{0DB44BF3-72E4-435A-B47B-FDD6EF3612C0}">
      <dgm:prSet/>
      <dgm:spPr/>
      <dgm:t>
        <a:bodyPr/>
        <a:lstStyle/>
        <a:p>
          <a:r>
            <a:rPr lang="en-US"/>
            <a:t>PO Type: NW </a:t>
          </a:r>
        </a:p>
      </dgm:t>
    </dgm:pt>
    <dgm:pt modelId="{DEC203BB-A72E-4BCC-8079-5D8645DF53D3}" type="parTrans" cxnId="{FC6EF7F5-0A03-4982-AD67-73A11665A5B4}">
      <dgm:prSet/>
      <dgm:spPr/>
      <dgm:t>
        <a:bodyPr/>
        <a:lstStyle/>
        <a:p>
          <a:endParaRPr lang="en-US"/>
        </a:p>
      </dgm:t>
    </dgm:pt>
    <dgm:pt modelId="{8BFDEF44-6509-4837-BE96-94DB796542D3}" type="sibTrans" cxnId="{FC6EF7F5-0A03-4982-AD67-73A11665A5B4}">
      <dgm:prSet/>
      <dgm:spPr/>
      <dgm:t>
        <a:bodyPr/>
        <a:lstStyle/>
        <a:p>
          <a:endParaRPr lang="en-US"/>
        </a:p>
      </dgm:t>
    </dgm:pt>
    <dgm:pt modelId="{48320CC9-F09B-4FC3-BB06-32D749314D1B}">
      <dgm:prSet/>
      <dgm:spPr/>
      <dgm:t>
        <a:bodyPr/>
        <a:lstStyle/>
        <a:p>
          <a:r>
            <a:rPr lang="en-US"/>
            <a:t>Department must obtain a quote or estimate </a:t>
          </a:r>
        </a:p>
      </dgm:t>
    </dgm:pt>
    <dgm:pt modelId="{6B6DAE3F-75A4-4E16-892E-C7428875A16B}" type="parTrans" cxnId="{BD5BD29D-F037-4C1F-B7F0-1EFB0D150729}">
      <dgm:prSet/>
      <dgm:spPr/>
      <dgm:t>
        <a:bodyPr/>
        <a:lstStyle/>
        <a:p>
          <a:endParaRPr lang="en-US"/>
        </a:p>
      </dgm:t>
    </dgm:pt>
    <dgm:pt modelId="{7DECE651-CC86-48C3-B3E1-BA88E121B8A9}" type="sibTrans" cxnId="{BD5BD29D-F037-4C1F-B7F0-1EFB0D150729}">
      <dgm:prSet/>
      <dgm:spPr/>
      <dgm:t>
        <a:bodyPr/>
        <a:lstStyle/>
        <a:p>
          <a:endParaRPr lang="en-US"/>
        </a:p>
      </dgm:t>
    </dgm:pt>
    <dgm:pt modelId="{58BE7187-8CBE-4422-AF0C-F6981E00B672}">
      <dgm:prSet/>
      <dgm:spPr/>
      <dgm:t>
        <a:bodyPr/>
        <a:lstStyle/>
        <a:p>
          <a:r>
            <a:rPr lang="en-US"/>
            <a:t>Purchasing Authority is assigned to the requesting department for this process</a:t>
          </a:r>
        </a:p>
      </dgm:t>
    </dgm:pt>
    <dgm:pt modelId="{AA5BF679-02AD-48F8-9E11-DC073FC76F83}" type="parTrans" cxnId="{9C46AF66-187E-4A47-AACE-BB3C6A637107}">
      <dgm:prSet/>
      <dgm:spPr/>
      <dgm:t>
        <a:bodyPr/>
        <a:lstStyle/>
        <a:p>
          <a:endParaRPr lang="en-US"/>
        </a:p>
      </dgm:t>
    </dgm:pt>
    <dgm:pt modelId="{8E6D7484-5483-4549-B8BF-E31683BCDB2A}" type="sibTrans" cxnId="{9C46AF66-187E-4A47-AACE-BB3C6A637107}">
      <dgm:prSet/>
      <dgm:spPr/>
      <dgm:t>
        <a:bodyPr/>
        <a:lstStyle/>
        <a:p>
          <a:endParaRPr lang="en-US"/>
        </a:p>
      </dgm:t>
    </dgm:pt>
    <dgm:pt modelId="{583CF84F-BE24-4C40-B17C-61A2415300C3}" type="pres">
      <dgm:prSet presAssocID="{8924ACC0-790B-4C73-97A1-15ADA3C2D59D}" presName="outerComposite" presStyleCnt="0">
        <dgm:presLayoutVars>
          <dgm:chMax val="5"/>
          <dgm:dir/>
          <dgm:resizeHandles val="exact"/>
        </dgm:presLayoutVars>
      </dgm:prSet>
      <dgm:spPr/>
    </dgm:pt>
    <dgm:pt modelId="{9B3F0D3F-DEBF-4C96-BFBE-067255D40056}" type="pres">
      <dgm:prSet presAssocID="{8924ACC0-790B-4C73-97A1-15ADA3C2D59D}" presName="dummyMaxCanvas" presStyleCnt="0">
        <dgm:presLayoutVars/>
      </dgm:prSet>
      <dgm:spPr/>
    </dgm:pt>
    <dgm:pt modelId="{1D22A42F-4B27-49A8-9409-3E4D5FE0CE1D}" type="pres">
      <dgm:prSet presAssocID="{8924ACC0-790B-4C73-97A1-15ADA3C2D59D}" presName="FourNodes_1" presStyleLbl="node1" presStyleIdx="0" presStyleCnt="4">
        <dgm:presLayoutVars>
          <dgm:bulletEnabled val="1"/>
        </dgm:presLayoutVars>
      </dgm:prSet>
      <dgm:spPr/>
    </dgm:pt>
    <dgm:pt modelId="{43FC809F-8DBB-47A8-A4FE-6169A401FF56}" type="pres">
      <dgm:prSet presAssocID="{8924ACC0-790B-4C73-97A1-15ADA3C2D59D}" presName="FourNodes_2" presStyleLbl="node1" presStyleIdx="1" presStyleCnt="4">
        <dgm:presLayoutVars>
          <dgm:bulletEnabled val="1"/>
        </dgm:presLayoutVars>
      </dgm:prSet>
      <dgm:spPr/>
    </dgm:pt>
    <dgm:pt modelId="{0B8FEB7E-43D8-4D48-A4E3-055277F02A0D}" type="pres">
      <dgm:prSet presAssocID="{8924ACC0-790B-4C73-97A1-15ADA3C2D59D}" presName="FourNodes_3" presStyleLbl="node1" presStyleIdx="2" presStyleCnt="4">
        <dgm:presLayoutVars>
          <dgm:bulletEnabled val="1"/>
        </dgm:presLayoutVars>
      </dgm:prSet>
      <dgm:spPr/>
    </dgm:pt>
    <dgm:pt modelId="{769285F5-334A-465B-9AF7-4B4BA46A27FA}" type="pres">
      <dgm:prSet presAssocID="{8924ACC0-790B-4C73-97A1-15ADA3C2D59D}" presName="FourNodes_4" presStyleLbl="node1" presStyleIdx="3" presStyleCnt="4">
        <dgm:presLayoutVars>
          <dgm:bulletEnabled val="1"/>
        </dgm:presLayoutVars>
      </dgm:prSet>
      <dgm:spPr/>
    </dgm:pt>
    <dgm:pt modelId="{7F997871-087C-4189-89A7-FA8DCEB20B6D}" type="pres">
      <dgm:prSet presAssocID="{8924ACC0-790B-4C73-97A1-15ADA3C2D59D}" presName="FourConn_1-2" presStyleLbl="fgAccFollowNode1" presStyleIdx="0" presStyleCnt="3">
        <dgm:presLayoutVars>
          <dgm:bulletEnabled val="1"/>
        </dgm:presLayoutVars>
      </dgm:prSet>
      <dgm:spPr/>
    </dgm:pt>
    <dgm:pt modelId="{3EE2EB22-205A-4BE1-AEC2-01FF7474ECB6}" type="pres">
      <dgm:prSet presAssocID="{8924ACC0-790B-4C73-97A1-15ADA3C2D59D}" presName="FourConn_2-3" presStyleLbl="fgAccFollowNode1" presStyleIdx="1" presStyleCnt="3">
        <dgm:presLayoutVars>
          <dgm:bulletEnabled val="1"/>
        </dgm:presLayoutVars>
      </dgm:prSet>
      <dgm:spPr/>
    </dgm:pt>
    <dgm:pt modelId="{14DD635C-1309-4C58-9081-7A0BE447628E}" type="pres">
      <dgm:prSet presAssocID="{8924ACC0-790B-4C73-97A1-15ADA3C2D59D}" presName="FourConn_3-4" presStyleLbl="fgAccFollowNode1" presStyleIdx="2" presStyleCnt="3">
        <dgm:presLayoutVars>
          <dgm:bulletEnabled val="1"/>
        </dgm:presLayoutVars>
      </dgm:prSet>
      <dgm:spPr/>
    </dgm:pt>
    <dgm:pt modelId="{AAB3944B-F84A-4646-8236-67885C331D94}" type="pres">
      <dgm:prSet presAssocID="{8924ACC0-790B-4C73-97A1-15ADA3C2D59D}" presName="FourNodes_1_text" presStyleLbl="node1" presStyleIdx="3" presStyleCnt="4">
        <dgm:presLayoutVars>
          <dgm:bulletEnabled val="1"/>
        </dgm:presLayoutVars>
      </dgm:prSet>
      <dgm:spPr/>
    </dgm:pt>
    <dgm:pt modelId="{B12243DF-3023-49E9-996F-F0CFBD8BC175}" type="pres">
      <dgm:prSet presAssocID="{8924ACC0-790B-4C73-97A1-15ADA3C2D59D}" presName="FourNodes_2_text" presStyleLbl="node1" presStyleIdx="3" presStyleCnt="4">
        <dgm:presLayoutVars>
          <dgm:bulletEnabled val="1"/>
        </dgm:presLayoutVars>
      </dgm:prSet>
      <dgm:spPr/>
    </dgm:pt>
    <dgm:pt modelId="{ADE8BBCC-DFB1-470F-AA56-2F9DE35F458B}" type="pres">
      <dgm:prSet presAssocID="{8924ACC0-790B-4C73-97A1-15ADA3C2D59D}" presName="FourNodes_3_text" presStyleLbl="node1" presStyleIdx="3" presStyleCnt="4">
        <dgm:presLayoutVars>
          <dgm:bulletEnabled val="1"/>
        </dgm:presLayoutVars>
      </dgm:prSet>
      <dgm:spPr/>
    </dgm:pt>
    <dgm:pt modelId="{C6D24FB7-B03D-4CAB-931B-D6E62BB9CD27}" type="pres">
      <dgm:prSet presAssocID="{8924ACC0-790B-4C73-97A1-15ADA3C2D59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12D1301-F8FC-413A-A46C-4850A7FBF141}" type="presOf" srcId="{A83CFE0F-BAA1-46B3-ABA0-6BDB8699C7DF}" destId="{1D22A42F-4B27-49A8-9409-3E4D5FE0CE1D}" srcOrd="0" destOrd="0" presId="urn:microsoft.com/office/officeart/2005/8/layout/vProcess5"/>
    <dgm:cxn modelId="{B48C522E-A35A-46D1-BAFA-4427E0193FE8}" type="presOf" srcId="{0DB44BF3-72E4-435A-B47B-FDD6EF3612C0}" destId="{B12243DF-3023-49E9-996F-F0CFBD8BC175}" srcOrd="1" destOrd="0" presId="urn:microsoft.com/office/officeart/2005/8/layout/vProcess5"/>
    <dgm:cxn modelId="{B203FB2E-E34C-41B8-8E6E-DD70CEDFE78B}" type="presOf" srcId="{48320CC9-F09B-4FC3-BB06-32D749314D1B}" destId="{ADE8BBCC-DFB1-470F-AA56-2F9DE35F458B}" srcOrd="1" destOrd="0" presId="urn:microsoft.com/office/officeart/2005/8/layout/vProcess5"/>
    <dgm:cxn modelId="{C6E96C2F-DB99-4D70-A820-222BF0D0E050}" type="presOf" srcId="{7DECE651-CC86-48C3-B3E1-BA88E121B8A9}" destId="{14DD635C-1309-4C58-9081-7A0BE447628E}" srcOrd="0" destOrd="0" presId="urn:microsoft.com/office/officeart/2005/8/layout/vProcess5"/>
    <dgm:cxn modelId="{808AE93F-AF7F-4477-AF00-A1E22676CCF3}" type="presOf" srcId="{A83CFE0F-BAA1-46B3-ABA0-6BDB8699C7DF}" destId="{AAB3944B-F84A-4646-8236-67885C331D94}" srcOrd="1" destOrd="0" presId="urn:microsoft.com/office/officeart/2005/8/layout/vProcess5"/>
    <dgm:cxn modelId="{9C46AF66-187E-4A47-AACE-BB3C6A637107}" srcId="{8924ACC0-790B-4C73-97A1-15ADA3C2D59D}" destId="{58BE7187-8CBE-4422-AF0C-F6981E00B672}" srcOrd="3" destOrd="0" parTransId="{AA5BF679-02AD-48F8-9E11-DC073FC76F83}" sibTransId="{8E6D7484-5483-4549-B8BF-E31683BCDB2A}"/>
    <dgm:cxn modelId="{0DA4DF47-511F-4AB7-928F-284F6433082E}" type="presOf" srcId="{58BE7187-8CBE-4422-AF0C-F6981E00B672}" destId="{C6D24FB7-B03D-4CAB-931B-D6E62BB9CD27}" srcOrd="1" destOrd="0" presId="urn:microsoft.com/office/officeart/2005/8/layout/vProcess5"/>
    <dgm:cxn modelId="{B0049E4B-2FE4-4AF2-959C-3713655F8916}" srcId="{8924ACC0-790B-4C73-97A1-15ADA3C2D59D}" destId="{A83CFE0F-BAA1-46B3-ABA0-6BDB8699C7DF}" srcOrd="0" destOrd="0" parTransId="{DE5E7A7A-774C-41C9-BCC2-BDD4C4F649BE}" sibTransId="{FB3ACDA5-DEA5-4626-B56F-8FBA57224D25}"/>
    <dgm:cxn modelId="{5B558F4E-C180-4589-A52B-4EC1B21A109F}" type="presOf" srcId="{8924ACC0-790B-4C73-97A1-15ADA3C2D59D}" destId="{583CF84F-BE24-4C40-B17C-61A2415300C3}" srcOrd="0" destOrd="0" presId="urn:microsoft.com/office/officeart/2005/8/layout/vProcess5"/>
    <dgm:cxn modelId="{719DC572-C0EC-4F16-B674-84AAA8D7B72C}" type="presOf" srcId="{58BE7187-8CBE-4422-AF0C-F6981E00B672}" destId="{769285F5-334A-465B-9AF7-4B4BA46A27FA}" srcOrd="0" destOrd="0" presId="urn:microsoft.com/office/officeart/2005/8/layout/vProcess5"/>
    <dgm:cxn modelId="{BD5BD29D-F037-4C1F-B7F0-1EFB0D150729}" srcId="{8924ACC0-790B-4C73-97A1-15ADA3C2D59D}" destId="{48320CC9-F09B-4FC3-BB06-32D749314D1B}" srcOrd="2" destOrd="0" parTransId="{6B6DAE3F-75A4-4E16-892E-C7428875A16B}" sibTransId="{7DECE651-CC86-48C3-B3E1-BA88E121B8A9}"/>
    <dgm:cxn modelId="{E24627C4-BBCE-4012-A287-8911E6DB0913}" type="presOf" srcId="{8BFDEF44-6509-4837-BE96-94DB796542D3}" destId="{3EE2EB22-205A-4BE1-AEC2-01FF7474ECB6}" srcOrd="0" destOrd="0" presId="urn:microsoft.com/office/officeart/2005/8/layout/vProcess5"/>
    <dgm:cxn modelId="{BCB6ECD3-E4CB-403D-AA97-B9F51152285D}" type="presOf" srcId="{0DB44BF3-72E4-435A-B47B-FDD6EF3612C0}" destId="{43FC809F-8DBB-47A8-A4FE-6169A401FF56}" srcOrd="0" destOrd="0" presId="urn:microsoft.com/office/officeart/2005/8/layout/vProcess5"/>
    <dgm:cxn modelId="{06BF94EB-DCFC-4E7A-B714-2E353E351C0B}" type="presOf" srcId="{FB3ACDA5-DEA5-4626-B56F-8FBA57224D25}" destId="{7F997871-087C-4189-89A7-FA8DCEB20B6D}" srcOrd="0" destOrd="0" presId="urn:microsoft.com/office/officeart/2005/8/layout/vProcess5"/>
    <dgm:cxn modelId="{FC6EF7F5-0A03-4982-AD67-73A11665A5B4}" srcId="{8924ACC0-790B-4C73-97A1-15ADA3C2D59D}" destId="{0DB44BF3-72E4-435A-B47B-FDD6EF3612C0}" srcOrd="1" destOrd="0" parTransId="{DEC203BB-A72E-4BCC-8079-5D8645DF53D3}" sibTransId="{8BFDEF44-6509-4837-BE96-94DB796542D3}"/>
    <dgm:cxn modelId="{759926FE-DCFC-4AFA-BE3C-962E7DC27DBA}" type="presOf" srcId="{48320CC9-F09B-4FC3-BB06-32D749314D1B}" destId="{0B8FEB7E-43D8-4D48-A4E3-055277F02A0D}" srcOrd="0" destOrd="0" presId="urn:microsoft.com/office/officeart/2005/8/layout/vProcess5"/>
    <dgm:cxn modelId="{92502AFE-7469-4795-8784-51EE6B6F9A7E}" type="presParOf" srcId="{583CF84F-BE24-4C40-B17C-61A2415300C3}" destId="{9B3F0D3F-DEBF-4C96-BFBE-067255D40056}" srcOrd="0" destOrd="0" presId="urn:microsoft.com/office/officeart/2005/8/layout/vProcess5"/>
    <dgm:cxn modelId="{1E98DFAF-3732-4E64-B9F6-E08309247463}" type="presParOf" srcId="{583CF84F-BE24-4C40-B17C-61A2415300C3}" destId="{1D22A42F-4B27-49A8-9409-3E4D5FE0CE1D}" srcOrd="1" destOrd="0" presId="urn:microsoft.com/office/officeart/2005/8/layout/vProcess5"/>
    <dgm:cxn modelId="{4622D585-D81F-4E68-A545-FBA628983DBF}" type="presParOf" srcId="{583CF84F-BE24-4C40-B17C-61A2415300C3}" destId="{43FC809F-8DBB-47A8-A4FE-6169A401FF56}" srcOrd="2" destOrd="0" presId="urn:microsoft.com/office/officeart/2005/8/layout/vProcess5"/>
    <dgm:cxn modelId="{288F5A77-F043-4670-B73A-7F5198F94AD2}" type="presParOf" srcId="{583CF84F-BE24-4C40-B17C-61A2415300C3}" destId="{0B8FEB7E-43D8-4D48-A4E3-055277F02A0D}" srcOrd="3" destOrd="0" presId="urn:microsoft.com/office/officeart/2005/8/layout/vProcess5"/>
    <dgm:cxn modelId="{B8B52B5B-2612-4D70-9C7E-3B55C9118120}" type="presParOf" srcId="{583CF84F-BE24-4C40-B17C-61A2415300C3}" destId="{769285F5-334A-465B-9AF7-4B4BA46A27FA}" srcOrd="4" destOrd="0" presId="urn:microsoft.com/office/officeart/2005/8/layout/vProcess5"/>
    <dgm:cxn modelId="{8E13D6E2-72FF-4CEE-BF5C-573782A7D507}" type="presParOf" srcId="{583CF84F-BE24-4C40-B17C-61A2415300C3}" destId="{7F997871-087C-4189-89A7-FA8DCEB20B6D}" srcOrd="5" destOrd="0" presId="urn:microsoft.com/office/officeart/2005/8/layout/vProcess5"/>
    <dgm:cxn modelId="{29081DF6-1FCD-4498-A9E7-C81D62E49DFC}" type="presParOf" srcId="{583CF84F-BE24-4C40-B17C-61A2415300C3}" destId="{3EE2EB22-205A-4BE1-AEC2-01FF7474ECB6}" srcOrd="6" destOrd="0" presId="urn:microsoft.com/office/officeart/2005/8/layout/vProcess5"/>
    <dgm:cxn modelId="{54203D2B-E734-47BF-A3E7-BEEEA8DB171D}" type="presParOf" srcId="{583CF84F-BE24-4C40-B17C-61A2415300C3}" destId="{14DD635C-1309-4C58-9081-7A0BE447628E}" srcOrd="7" destOrd="0" presId="urn:microsoft.com/office/officeart/2005/8/layout/vProcess5"/>
    <dgm:cxn modelId="{8A8663B1-D138-4962-B89A-C7E908E0E54E}" type="presParOf" srcId="{583CF84F-BE24-4C40-B17C-61A2415300C3}" destId="{AAB3944B-F84A-4646-8236-67885C331D94}" srcOrd="8" destOrd="0" presId="urn:microsoft.com/office/officeart/2005/8/layout/vProcess5"/>
    <dgm:cxn modelId="{9738CB00-BB75-418E-99F8-B99FAA8B7FAA}" type="presParOf" srcId="{583CF84F-BE24-4C40-B17C-61A2415300C3}" destId="{B12243DF-3023-49E9-996F-F0CFBD8BC175}" srcOrd="9" destOrd="0" presId="urn:microsoft.com/office/officeart/2005/8/layout/vProcess5"/>
    <dgm:cxn modelId="{23E19FAE-81CA-4083-9342-DB591DF95C50}" type="presParOf" srcId="{583CF84F-BE24-4C40-B17C-61A2415300C3}" destId="{ADE8BBCC-DFB1-470F-AA56-2F9DE35F458B}" srcOrd="10" destOrd="0" presId="urn:microsoft.com/office/officeart/2005/8/layout/vProcess5"/>
    <dgm:cxn modelId="{99E366C3-A934-4956-9D33-F3426215FA00}" type="presParOf" srcId="{583CF84F-BE24-4C40-B17C-61A2415300C3}" destId="{C6D24FB7-B03D-4CAB-931B-D6E62BB9CD2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CB44676-3F8D-43BC-A0D1-71CC54E4A9B6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AF8301A-5E04-46EC-9BF1-1CF7B0F954FC}">
      <dgm:prSet/>
      <dgm:spPr/>
      <dgm:t>
        <a:bodyPr/>
        <a:lstStyle/>
        <a:p>
          <a:pPr>
            <a:defRPr cap="all"/>
          </a:pPr>
          <a:r>
            <a:rPr lang="en-US"/>
            <a:t>Obtain a quote or estimate from the vendor. </a:t>
          </a:r>
        </a:p>
      </dgm:t>
    </dgm:pt>
    <dgm:pt modelId="{5F842021-580E-4548-A6EA-FC5F14606152}" type="parTrans" cxnId="{6A100048-8C4F-4419-A957-47D17C8A538A}">
      <dgm:prSet/>
      <dgm:spPr/>
      <dgm:t>
        <a:bodyPr/>
        <a:lstStyle/>
        <a:p>
          <a:endParaRPr lang="en-US"/>
        </a:p>
      </dgm:t>
    </dgm:pt>
    <dgm:pt modelId="{D376C901-06D0-4E2E-8700-27657CE5A723}" type="sibTrans" cxnId="{6A100048-8C4F-4419-A957-47D17C8A538A}">
      <dgm:prSet/>
      <dgm:spPr/>
      <dgm:t>
        <a:bodyPr/>
        <a:lstStyle/>
        <a:p>
          <a:endParaRPr lang="en-US"/>
        </a:p>
      </dgm:t>
    </dgm:pt>
    <dgm:pt modelId="{14ECE327-3C9B-492B-A506-CFD2968500E7}">
      <dgm:prSet/>
      <dgm:spPr/>
      <dgm:t>
        <a:bodyPr/>
        <a:lstStyle/>
        <a:p>
          <a:pPr>
            <a:defRPr cap="all"/>
          </a:pPr>
          <a:r>
            <a:rPr lang="en-US"/>
            <a:t>Enter a requisition in Banner and include the quote number or estimate in Document Text. </a:t>
          </a:r>
        </a:p>
      </dgm:t>
    </dgm:pt>
    <dgm:pt modelId="{E839473A-DA6C-4545-B790-7C71345E465F}" type="parTrans" cxnId="{F639A661-F722-4C32-A51B-28CA06FBD145}">
      <dgm:prSet/>
      <dgm:spPr/>
      <dgm:t>
        <a:bodyPr/>
        <a:lstStyle/>
        <a:p>
          <a:endParaRPr lang="en-US"/>
        </a:p>
      </dgm:t>
    </dgm:pt>
    <dgm:pt modelId="{8047F916-F526-405D-8AF1-A774D12007B6}" type="sibTrans" cxnId="{F639A661-F722-4C32-A51B-28CA06FBD145}">
      <dgm:prSet/>
      <dgm:spPr/>
      <dgm:t>
        <a:bodyPr/>
        <a:lstStyle/>
        <a:p>
          <a:endParaRPr lang="en-US"/>
        </a:p>
      </dgm:t>
    </dgm:pt>
    <dgm:pt modelId="{25D67BA7-43F2-47C9-BCFC-103BB60E5552}">
      <dgm:prSet/>
      <dgm:spPr/>
      <dgm:t>
        <a:bodyPr/>
        <a:lstStyle/>
        <a:p>
          <a:pPr>
            <a:defRPr cap="all"/>
          </a:pPr>
          <a:r>
            <a:rPr lang="en-US"/>
            <a:t>Email the quote and supporting documentation to purchasing@nsula.edu. </a:t>
          </a:r>
        </a:p>
      </dgm:t>
    </dgm:pt>
    <dgm:pt modelId="{FA4DD4B2-7451-4E93-AB35-75E70C51233A}" type="parTrans" cxnId="{82682265-DECE-4936-922E-C8812E098E51}">
      <dgm:prSet/>
      <dgm:spPr/>
      <dgm:t>
        <a:bodyPr/>
        <a:lstStyle/>
        <a:p>
          <a:endParaRPr lang="en-US"/>
        </a:p>
      </dgm:t>
    </dgm:pt>
    <dgm:pt modelId="{27EFDD1D-FA85-4FAA-8B3A-61ABD98D8360}" type="sibTrans" cxnId="{82682265-DECE-4936-922E-C8812E098E51}">
      <dgm:prSet/>
      <dgm:spPr/>
      <dgm:t>
        <a:bodyPr/>
        <a:lstStyle/>
        <a:p>
          <a:endParaRPr lang="en-US"/>
        </a:p>
      </dgm:t>
    </dgm:pt>
    <dgm:pt modelId="{244E460D-9476-482C-B86F-B0B74AC888AA}">
      <dgm:prSet/>
      <dgm:spPr/>
      <dgm:t>
        <a:bodyPr/>
        <a:lstStyle/>
        <a:p>
          <a:pPr>
            <a:defRPr cap="all"/>
          </a:pPr>
          <a:r>
            <a:rPr lang="en-US"/>
            <a:t>Purchasing will review the documentation and issue the official Purchase Order. </a:t>
          </a:r>
        </a:p>
      </dgm:t>
    </dgm:pt>
    <dgm:pt modelId="{9E9AAC11-D622-4FB4-A224-59E9D95BDD6E}" type="parTrans" cxnId="{56F0A032-D246-42AA-8E0B-43808468C2BC}">
      <dgm:prSet/>
      <dgm:spPr/>
      <dgm:t>
        <a:bodyPr/>
        <a:lstStyle/>
        <a:p>
          <a:endParaRPr lang="en-US"/>
        </a:p>
      </dgm:t>
    </dgm:pt>
    <dgm:pt modelId="{FD98D7B2-976A-4F91-9133-6A00A307BA42}" type="sibTrans" cxnId="{56F0A032-D246-42AA-8E0B-43808468C2BC}">
      <dgm:prSet/>
      <dgm:spPr/>
      <dgm:t>
        <a:bodyPr/>
        <a:lstStyle/>
        <a:p>
          <a:endParaRPr lang="en-US"/>
        </a:p>
      </dgm:t>
    </dgm:pt>
    <dgm:pt modelId="{32B8302C-9AEA-4F40-91F1-5B27E6879ED7}">
      <dgm:prSet/>
      <dgm:spPr/>
      <dgm:t>
        <a:bodyPr/>
        <a:lstStyle/>
        <a:p>
          <a:pPr>
            <a:defRPr cap="all"/>
          </a:pPr>
          <a:r>
            <a:rPr lang="en-US"/>
            <a:t>Send the original invoice or receipt to Accounts Payable. </a:t>
          </a:r>
        </a:p>
      </dgm:t>
    </dgm:pt>
    <dgm:pt modelId="{0AD5BA61-4668-4A6D-A2A1-087F01F88B18}" type="parTrans" cxnId="{02C09AA6-571B-4770-A797-A67F14D1E14A}">
      <dgm:prSet/>
      <dgm:spPr/>
      <dgm:t>
        <a:bodyPr/>
        <a:lstStyle/>
        <a:p>
          <a:endParaRPr lang="en-US"/>
        </a:p>
      </dgm:t>
    </dgm:pt>
    <dgm:pt modelId="{A383D510-1E84-4448-AC86-128A997CC86E}" type="sibTrans" cxnId="{02C09AA6-571B-4770-A797-A67F14D1E14A}">
      <dgm:prSet/>
      <dgm:spPr/>
      <dgm:t>
        <a:bodyPr/>
        <a:lstStyle/>
        <a:p>
          <a:endParaRPr lang="en-US"/>
        </a:p>
      </dgm:t>
    </dgm:pt>
    <dgm:pt modelId="{FF07DBA5-223B-4683-AB8D-B90182AA2945}">
      <dgm:prSet/>
      <dgm:spPr/>
      <dgm:t>
        <a:bodyPr/>
        <a:lstStyle/>
        <a:p>
          <a:pPr>
            <a:defRPr cap="all"/>
          </a:pPr>
          <a:r>
            <a:rPr lang="en-US"/>
            <a:t>Complete receiving in Banner once the goods or services are delivered. </a:t>
          </a:r>
        </a:p>
      </dgm:t>
    </dgm:pt>
    <dgm:pt modelId="{676FA915-1237-41C4-8507-AA2A16C7E116}" type="parTrans" cxnId="{AA266394-EC0D-4050-8894-E4304D22EB1B}">
      <dgm:prSet/>
      <dgm:spPr/>
      <dgm:t>
        <a:bodyPr/>
        <a:lstStyle/>
        <a:p>
          <a:endParaRPr lang="en-US"/>
        </a:p>
      </dgm:t>
    </dgm:pt>
    <dgm:pt modelId="{5A78E550-AAC5-4875-9B15-3992E8688C2E}" type="sibTrans" cxnId="{AA266394-EC0D-4050-8894-E4304D22EB1B}">
      <dgm:prSet/>
      <dgm:spPr/>
      <dgm:t>
        <a:bodyPr/>
        <a:lstStyle/>
        <a:p>
          <a:endParaRPr lang="en-US"/>
        </a:p>
      </dgm:t>
    </dgm:pt>
    <dgm:pt modelId="{11329FB6-1FCE-4C54-B284-381894BAB3C2}" type="pres">
      <dgm:prSet presAssocID="{6CB44676-3F8D-43BC-A0D1-71CC54E4A9B6}" presName="root" presStyleCnt="0">
        <dgm:presLayoutVars>
          <dgm:dir/>
          <dgm:resizeHandles val="exact"/>
        </dgm:presLayoutVars>
      </dgm:prSet>
      <dgm:spPr/>
    </dgm:pt>
    <dgm:pt modelId="{7AE35964-06D0-4452-B0DE-CAB989244E54}" type="pres">
      <dgm:prSet presAssocID="{9AF8301A-5E04-46EC-9BF1-1CF7B0F954FC}" presName="compNode" presStyleCnt="0"/>
      <dgm:spPr/>
    </dgm:pt>
    <dgm:pt modelId="{818F4AC4-ADE4-4244-A8C5-D4251046B112}" type="pres">
      <dgm:prSet presAssocID="{9AF8301A-5E04-46EC-9BF1-1CF7B0F954FC}" presName="iconBgRect" presStyleLbl="bgShp" presStyleIdx="0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CC605DF2-56D9-421A-8B9E-F13EAA97056A}" type="pres">
      <dgm:prSet presAssocID="{9AF8301A-5E04-46EC-9BF1-1CF7B0F954FC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106F190B-A144-49C7-A21D-21FC62A52DF7}" type="pres">
      <dgm:prSet presAssocID="{9AF8301A-5E04-46EC-9BF1-1CF7B0F954FC}" presName="spaceRect" presStyleCnt="0"/>
      <dgm:spPr/>
    </dgm:pt>
    <dgm:pt modelId="{D793C4CB-FE37-44C1-8795-B54D9AB086AA}" type="pres">
      <dgm:prSet presAssocID="{9AF8301A-5E04-46EC-9BF1-1CF7B0F954FC}" presName="textRect" presStyleLbl="revTx" presStyleIdx="0" presStyleCnt="6">
        <dgm:presLayoutVars>
          <dgm:chMax val="1"/>
          <dgm:chPref val="1"/>
        </dgm:presLayoutVars>
      </dgm:prSet>
      <dgm:spPr/>
    </dgm:pt>
    <dgm:pt modelId="{D02EC4C8-23CA-416F-9E0D-2F687B1EC3A1}" type="pres">
      <dgm:prSet presAssocID="{D376C901-06D0-4E2E-8700-27657CE5A723}" presName="sibTrans" presStyleCnt="0"/>
      <dgm:spPr/>
    </dgm:pt>
    <dgm:pt modelId="{74EEDC8E-304C-478B-BC4B-D098D62DFDB1}" type="pres">
      <dgm:prSet presAssocID="{14ECE327-3C9B-492B-A506-CFD2968500E7}" presName="compNode" presStyleCnt="0"/>
      <dgm:spPr/>
    </dgm:pt>
    <dgm:pt modelId="{B815FC84-A838-4F15-8C99-4333F79AC0B0}" type="pres">
      <dgm:prSet presAssocID="{14ECE327-3C9B-492B-A506-CFD2968500E7}" presName="iconBgRect" presStyleLbl="bgShp" presStyleIdx="1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E00B90A2-6F26-49BC-A268-22A9B653C86B}" type="pres">
      <dgm:prSet presAssocID="{14ECE327-3C9B-492B-A506-CFD2968500E7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Quotation Mark"/>
        </a:ext>
      </dgm:extLst>
    </dgm:pt>
    <dgm:pt modelId="{0AF6EA61-AED6-400D-966F-6A2EE4697C14}" type="pres">
      <dgm:prSet presAssocID="{14ECE327-3C9B-492B-A506-CFD2968500E7}" presName="spaceRect" presStyleCnt="0"/>
      <dgm:spPr/>
    </dgm:pt>
    <dgm:pt modelId="{C58998D2-641E-4FF5-9E75-E12C7AC2E37B}" type="pres">
      <dgm:prSet presAssocID="{14ECE327-3C9B-492B-A506-CFD2968500E7}" presName="textRect" presStyleLbl="revTx" presStyleIdx="1" presStyleCnt="6">
        <dgm:presLayoutVars>
          <dgm:chMax val="1"/>
          <dgm:chPref val="1"/>
        </dgm:presLayoutVars>
      </dgm:prSet>
      <dgm:spPr/>
    </dgm:pt>
    <dgm:pt modelId="{6A8A3479-8234-45C4-980D-434D3D0E2857}" type="pres">
      <dgm:prSet presAssocID="{8047F916-F526-405D-8AF1-A774D12007B6}" presName="sibTrans" presStyleCnt="0"/>
      <dgm:spPr/>
    </dgm:pt>
    <dgm:pt modelId="{3C0EFA88-F375-40FC-A544-2560CE120913}" type="pres">
      <dgm:prSet presAssocID="{25D67BA7-43F2-47C9-BCFC-103BB60E5552}" presName="compNode" presStyleCnt="0"/>
      <dgm:spPr/>
    </dgm:pt>
    <dgm:pt modelId="{FC610E9B-B5AC-49C2-8E36-2624A4838F47}" type="pres">
      <dgm:prSet presAssocID="{25D67BA7-43F2-47C9-BCFC-103BB60E5552}" presName="iconBgRect" presStyleLbl="bgShp" presStyleIdx="2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894A7C58-6BC5-4FDA-9D3E-B94E883CC544}" type="pres">
      <dgm:prSet presAssocID="{25D67BA7-43F2-47C9-BCFC-103BB60E5552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D5098E14-0067-4F39-A700-C8DB952CA4D8}" type="pres">
      <dgm:prSet presAssocID="{25D67BA7-43F2-47C9-BCFC-103BB60E5552}" presName="spaceRect" presStyleCnt="0"/>
      <dgm:spPr/>
    </dgm:pt>
    <dgm:pt modelId="{33D1313C-6DE3-4106-993C-7E399C4CC36F}" type="pres">
      <dgm:prSet presAssocID="{25D67BA7-43F2-47C9-BCFC-103BB60E5552}" presName="textRect" presStyleLbl="revTx" presStyleIdx="2" presStyleCnt="6">
        <dgm:presLayoutVars>
          <dgm:chMax val="1"/>
          <dgm:chPref val="1"/>
        </dgm:presLayoutVars>
      </dgm:prSet>
      <dgm:spPr/>
    </dgm:pt>
    <dgm:pt modelId="{05105262-A5CB-4C37-AD49-D68A0E337853}" type="pres">
      <dgm:prSet presAssocID="{27EFDD1D-FA85-4FAA-8B3A-61ABD98D8360}" presName="sibTrans" presStyleCnt="0"/>
      <dgm:spPr/>
    </dgm:pt>
    <dgm:pt modelId="{95D16D07-4D4A-4D84-B298-1CB98884C7EA}" type="pres">
      <dgm:prSet presAssocID="{244E460D-9476-482C-B86F-B0B74AC888AA}" presName="compNode" presStyleCnt="0"/>
      <dgm:spPr/>
    </dgm:pt>
    <dgm:pt modelId="{FF9EED2A-FF17-454B-B5ED-F9C38878464F}" type="pres">
      <dgm:prSet presAssocID="{244E460D-9476-482C-B86F-B0B74AC888AA}" presName="iconBgRect" presStyleLbl="bgShp" presStyleIdx="3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75688C77-917D-4761-9719-6653881C2550}" type="pres">
      <dgm:prSet presAssocID="{244E460D-9476-482C-B86F-B0B74AC888AA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13A8C17-1DA3-4CD8-B6FC-81964EAB47C4}" type="pres">
      <dgm:prSet presAssocID="{244E460D-9476-482C-B86F-B0B74AC888AA}" presName="spaceRect" presStyleCnt="0"/>
      <dgm:spPr/>
    </dgm:pt>
    <dgm:pt modelId="{0B64CABC-F3AC-497B-AA30-F6A7CAF47A8F}" type="pres">
      <dgm:prSet presAssocID="{244E460D-9476-482C-B86F-B0B74AC888AA}" presName="textRect" presStyleLbl="revTx" presStyleIdx="3" presStyleCnt="6">
        <dgm:presLayoutVars>
          <dgm:chMax val="1"/>
          <dgm:chPref val="1"/>
        </dgm:presLayoutVars>
      </dgm:prSet>
      <dgm:spPr/>
    </dgm:pt>
    <dgm:pt modelId="{A4B309FF-EC84-474C-9196-3417CD04C037}" type="pres">
      <dgm:prSet presAssocID="{FD98D7B2-976A-4F91-9133-6A00A307BA42}" presName="sibTrans" presStyleCnt="0"/>
      <dgm:spPr/>
    </dgm:pt>
    <dgm:pt modelId="{14370B7B-3CC3-4BC1-852B-4E17340B0784}" type="pres">
      <dgm:prSet presAssocID="{32B8302C-9AEA-4F40-91F1-5B27E6879ED7}" presName="compNode" presStyleCnt="0"/>
      <dgm:spPr/>
    </dgm:pt>
    <dgm:pt modelId="{720B7B52-3A9B-43F4-BA97-423ACDFAFCF9}" type="pres">
      <dgm:prSet presAssocID="{32B8302C-9AEA-4F40-91F1-5B27E6879ED7}" presName="iconBgRect" presStyleLbl="bgShp" presStyleIdx="4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EA1A9DFE-A7DF-4461-B9C9-94218F08C6D1}" type="pres">
      <dgm:prSet presAssocID="{32B8302C-9AEA-4F40-91F1-5B27E6879ED7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49DC0B6C-7BCE-41CE-A5CE-F3D4D7A2C1EE}" type="pres">
      <dgm:prSet presAssocID="{32B8302C-9AEA-4F40-91F1-5B27E6879ED7}" presName="spaceRect" presStyleCnt="0"/>
      <dgm:spPr/>
    </dgm:pt>
    <dgm:pt modelId="{C087C61D-6246-441B-9BCD-F49B87E63ABD}" type="pres">
      <dgm:prSet presAssocID="{32B8302C-9AEA-4F40-91F1-5B27E6879ED7}" presName="textRect" presStyleLbl="revTx" presStyleIdx="4" presStyleCnt="6">
        <dgm:presLayoutVars>
          <dgm:chMax val="1"/>
          <dgm:chPref val="1"/>
        </dgm:presLayoutVars>
      </dgm:prSet>
      <dgm:spPr/>
    </dgm:pt>
    <dgm:pt modelId="{D8958E18-B021-473A-BFA5-A8872FABB6F9}" type="pres">
      <dgm:prSet presAssocID="{A383D510-1E84-4448-AC86-128A997CC86E}" presName="sibTrans" presStyleCnt="0"/>
      <dgm:spPr/>
    </dgm:pt>
    <dgm:pt modelId="{32CDBDFC-C8E1-4661-9FAE-EE59ADAFBAF2}" type="pres">
      <dgm:prSet presAssocID="{FF07DBA5-223B-4683-AB8D-B90182AA2945}" presName="compNode" presStyleCnt="0"/>
      <dgm:spPr/>
    </dgm:pt>
    <dgm:pt modelId="{FCEC75B0-F76C-42E6-A9C4-8CF4116C1C65}" type="pres">
      <dgm:prSet presAssocID="{FF07DBA5-223B-4683-AB8D-B90182AA2945}" presName="iconBgRect" presStyleLbl="bgShp" presStyleIdx="5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88D89480-EB98-4F06-B688-0EA7598F5DFB}" type="pres">
      <dgm:prSet presAssocID="{FF07DBA5-223B-4683-AB8D-B90182AA2945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code"/>
        </a:ext>
      </dgm:extLst>
    </dgm:pt>
    <dgm:pt modelId="{03242212-F9EF-4BCD-A794-DD4F6981DC57}" type="pres">
      <dgm:prSet presAssocID="{FF07DBA5-223B-4683-AB8D-B90182AA2945}" presName="spaceRect" presStyleCnt="0"/>
      <dgm:spPr/>
    </dgm:pt>
    <dgm:pt modelId="{B72E1BC4-1152-4E46-8211-48E8B35906AE}" type="pres">
      <dgm:prSet presAssocID="{FF07DBA5-223B-4683-AB8D-B90182AA2945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CF10F317-38FF-4DFE-8D19-70294356AB45}" type="presOf" srcId="{32B8302C-9AEA-4F40-91F1-5B27E6879ED7}" destId="{C087C61D-6246-441B-9BCD-F49B87E63ABD}" srcOrd="0" destOrd="0" presId="urn:microsoft.com/office/officeart/2018/5/layout/IconLeafLabelList"/>
    <dgm:cxn modelId="{0C4B091E-1687-4BE0-B510-A80A9F168726}" type="presOf" srcId="{6CB44676-3F8D-43BC-A0D1-71CC54E4A9B6}" destId="{11329FB6-1FCE-4C54-B284-381894BAB3C2}" srcOrd="0" destOrd="0" presId="urn:microsoft.com/office/officeart/2018/5/layout/IconLeafLabelList"/>
    <dgm:cxn modelId="{1E3E3122-7638-4FC9-8A8B-DE00E8D66980}" type="presOf" srcId="{25D67BA7-43F2-47C9-BCFC-103BB60E5552}" destId="{33D1313C-6DE3-4106-993C-7E399C4CC36F}" srcOrd="0" destOrd="0" presId="urn:microsoft.com/office/officeart/2018/5/layout/IconLeafLabelList"/>
    <dgm:cxn modelId="{56F0A032-D246-42AA-8E0B-43808468C2BC}" srcId="{6CB44676-3F8D-43BC-A0D1-71CC54E4A9B6}" destId="{244E460D-9476-482C-B86F-B0B74AC888AA}" srcOrd="3" destOrd="0" parTransId="{9E9AAC11-D622-4FB4-A224-59E9D95BDD6E}" sibTransId="{FD98D7B2-976A-4F91-9133-6A00A307BA42}"/>
    <dgm:cxn modelId="{F639A661-F722-4C32-A51B-28CA06FBD145}" srcId="{6CB44676-3F8D-43BC-A0D1-71CC54E4A9B6}" destId="{14ECE327-3C9B-492B-A506-CFD2968500E7}" srcOrd="1" destOrd="0" parTransId="{E839473A-DA6C-4545-B790-7C71345E465F}" sibTransId="{8047F916-F526-405D-8AF1-A774D12007B6}"/>
    <dgm:cxn modelId="{82682265-DECE-4936-922E-C8812E098E51}" srcId="{6CB44676-3F8D-43BC-A0D1-71CC54E4A9B6}" destId="{25D67BA7-43F2-47C9-BCFC-103BB60E5552}" srcOrd="2" destOrd="0" parTransId="{FA4DD4B2-7451-4E93-AB35-75E70C51233A}" sibTransId="{27EFDD1D-FA85-4FAA-8B3A-61ABD98D8360}"/>
    <dgm:cxn modelId="{6A100048-8C4F-4419-A957-47D17C8A538A}" srcId="{6CB44676-3F8D-43BC-A0D1-71CC54E4A9B6}" destId="{9AF8301A-5E04-46EC-9BF1-1CF7B0F954FC}" srcOrd="0" destOrd="0" parTransId="{5F842021-580E-4548-A6EA-FC5F14606152}" sibTransId="{D376C901-06D0-4E2E-8700-27657CE5A723}"/>
    <dgm:cxn modelId="{ACCAAE6D-889D-4FD9-B6B8-FEC6371B08A6}" type="presOf" srcId="{244E460D-9476-482C-B86F-B0B74AC888AA}" destId="{0B64CABC-F3AC-497B-AA30-F6A7CAF47A8F}" srcOrd="0" destOrd="0" presId="urn:microsoft.com/office/officeart/2018/5/layout/IconLeafLabelList"/>
    <dgm:cxn modelId="{AA266394-EC0D-4050-8894-E4304D22EB1B}" srcId="{6CB44676-3F8D-43BC-A0D1-71CC54E4A9B6}" destId="{FF07DBA5-223B-4683-AB8D-B90182AA2945}" srcOrd="5" destOrd="0" parTransId="{676FA915-1237-41C4-8507-AA2A16C7E116}" sibTransId="{5A78E550-AAC5-4875-9B15-3992E8688C2E}"/>
    <dgm:cxn modelId="{02C09AA6-571B-4770-A797-A67F14D1E14A}" srcId="{6CB44676-3F8D-43BC-A0D1-71CC54E4A9B6}" destId="{32B8302C-9AEA-4F40-91F1-5B27E6879ED7}" srcOrd="4" destOrd="0" parTransId="{0AD5BA61-4668-4A6D-A2A1-087F01F88B18}" sibTransId="{A383D510-1E84-4448-AC86-128A997CC86E}"/>
    <dgm:cxn modelId="{3CE457B1-E73B-4684-BCF8-A121CE2E4E1A}" type="presOf" srcId="{14ECE327-3C9B-492B-A506-CFD2968500E7}" destId="{C58998D2-641E-4FF5-9E75-E12C7AC2E37B}" srcOrd="0" destOrd="0" presId="urn:microsoft.com/office/officeart/2018/5/layout/IconLeafLabelList"/>
    <dgm:cxn modelId="{846809B7-4D38-4613-81F6-47B362A57D45}" type="presOf" srcId="{9AF8301A-5E04-46EC-9BF1-1CF7B0F954FC}" destId="{D793C4CB-FE37-44C1-8795-B54D9AB086AA}" srcOrd="0" destOrd="0" presId="urn:microsoft.com/office/officeart/2018/5/layout/IconLeafLabelList"/>
    <dgm:cxn modelId="{E5D9C7C4-9C53-4514-B1DE-B395E5473AE4}" type="presOf" srcId="{FF07DBA5-223B-4683-AB8D-B90182AA2945}" destId="{B72E1BC4-1152-4E46-8211-48E8B35906AE}" srcOrd="0" destOrd="0" presId="urn:microsoft.com/office/officeart/2018/5/layout/IconLeafLabelList"/>
    <dgm:cxn modelId="{28554A57-3C89-4ACE-8A7A-5A6D8BC0E642}" type="presParOf" srcId="{11329FB6-1FCE-4C54-B284-381894BAB3C2}" destId="{7AE35964-06D0-4452-B0DE-CAB989244E54}" srcOrd="0" destOrd="0" presId="urn:microsoft.com/office/officeart/2018/5/layout/IconLeafLabelList"/>
    <dgm:cxn modelId="{9053A47F-AC86-4778-A216-522F6DF7BF95}" type="presParOf" srcId="{7AE35964-06D0-4452-B0DE-CAB989244E54}" destId="{818F4AC4-ADE4-4244-A8C5-D4251046B112}" srcOrd="0" destOrd="0" presId="urn:microsoft.com/office/officeart/2018/5/layout/IconLeafLabelList"/>
    <dgm:cxn modelId="{360B5E43-6841-48AE-A78A-6764CC68F5C7}" type="presParOf" srcId="{7AE35964-06D0-4452-B0DE-CAB989244E54}" destId="{CC605DF2-56D9-421A-8B9E-F13EAA97056A}" srcOrd="1" destOrd="0" presId="urn:microsoft.com/office/officeart/2018/5/layout/IconLeafLabelList"/>
    <dgm:cxn modelId="{8708CCF8-DA18-4111-93BE-52AD9F5576C1}" type="presParOf" srcId="{7AE35964-06D0-4452-B0DE-CAB989244E54}" destId="{106F190B-A144-49C7-A21D-21FC62A52DF7}" srcOrd="2" destOrd="0" presId="urn:microsoft.com/office/officeart/2018/5/layout/IconLeafLabelList"/>
    <dgm:cxn modelId="{E6B23EFC-5F71-435D-9923-5893B8257A64}" type="presParOf" srcId="{7AE35964-06D0-4452-B0DE-CAB989244E54}" destId="{D793C4CB-FE37-44C1-8795-B54D9AB086AA}" srcOrd="3" destOrd="0" presId="urn:microsoft.com/office/officeart/2018/5/layout/IconLeafLabelList"/>
    <dgm:cxn modelId="{BAB08F71-2349-4A68-B1A0-F7786757170A}" type="presParOf" srcId="{11329FB6-1FCE-4C54-B284-381894BAB3C2}" destId="{D02EC4C8-23CA-416F-9E0D-2F687B1EC3A1}" srcOrd="1" destOrd="0" presId="urn:microsoft.com/office/officeart/2018/5/layout/IconLeafLabelList"/>
    <dgm:cxn modelId="{446220F9-65DC-44C3-BD07-724135469274}" type="presParOf" srcId="{11329FB6-1FCE-4C54-B284-381894BAB3C2}" destId="{74EEDC8E-304C-478B-BC4B-D098D62DFDB1}" srcOrd="2" destOrd="0" presId="urn:microsoft.com/office/officeart/2018/5/layout/IconLeafLabelList"/>
    <dgm:cxn modelId="{A2C00057-D23A-4E82-B4E8-E9205F1CDDED}" type="presParOf" srcId="{74EEDC8E-304C-478B-BC4B-D098D62DFDB1}" destId="{B815FC84-A838-4F15-8C99-4333F79AC0B0}" srcOrd="0" destOrd="0" presId="urn:microsoft.com/office/officeart/2018/5/layout/IconLeafLabelList"/>
    <dgm:cxn modelId="{643BAC95-58BF-43D2-9234-B2DC5D83FF7E}" type="presParOf" srcId="{74EEDC8E-304C-478B-BC4B-D098D62DFDB1}" destId="{E00B90A2-6F26-49BC-A268-22A9B653C86B}" srcOrd="1" destOrd="0" presId="urn:microsoft.com/office/officeart/2018/5/layout/IconLeafLabelList"/>
    <dgm:cxn modelId="{E7422092-DFAA-44AB-B706-316AFDB7B6C8}" type="presParOf" srcId="{74EEDC8E-304C-478B-BC4B-D098D62DFDB1}" destId="{0AF6EA61-AED6-400D-966F-6A2EE4697C14}" srcOrd="2" destOrd="0" presId="urn:microsoft.com/office/officeart/2018/5/layout/IconLeafLabelList"/>
    <dgm:cxn modelId="{09307C3B-231C-487A-9211-539F6DB7F922}" type="presParOf" srcId="{74EEDC8E-304C-478B-BC4B-D098D62DFDB1}" destId="{C58998D2-641E-4FF5-9E75-E12C7AC2E37B}" srcOrd="3" destOrd="0" presId="urn:microsoft.com/office/officeart/2018/5/layout/IconLeafLabelList"/>
    <dgm:cxn modelId="{B9541503-6066-4976-96EE-4730981CF50A}" type="presParOf" srcId="{11329FB6-1FCE-4C54-B284-381894BAB3C2}" destId="{6A8A3479-8234-45C4-980D-434D3D0E2857}" srcOrd="3" destOrd="0" presId="urn:microsoft.com/office/officeart/2018/5/layout/IconLeafLabelList"/>
    <dgm:cxn modelId="{62686291-EC2B-44BB-8D61-05C51AAF87D1}" type="presParOf" srcId="{11329FB6-1FCE-4C54-B284-381894BAB3C2}" destId="{3C0EFA88-F375-40FC-A544-2560CE120913}" srcOrd="4" destOrd="0" presId="urn:microsoft.com/office/officeart/2018/5/layout/IconLeafLabelList"/>
    <dgm:cxn modelId="{063E722C-94E2-43AF-9FF5-266E27DEAC05}" type="presParOf" srcId="{3C0EFA88-F375-40FC-A544-2560CE120913}" destId="{FC610E9B-B5AC-49C2-8E36-2624A4838F47}" srcOrd="0" destOrd="0" presId="urn:microsoft.com/office/officeart/2018/5/layout/IconLeafLabelList"/>
    <dgm:cxn modelId="{EB96150A-C4BE-46AF-BB35-964535D15117}" type="presParOf" srcId="{3C0EFA88-F375-40FC-A544-2560CE120913}" destId="{894A7C58-6BC5-4FDA-9D3E-B94E883CC544}" srcOrd="1" destOrd="0" presId="urn:microsoft.com/office/officeart/2018/5/layout/IconLeafLabelList"/>
    <dgm:cxn modelId="{9C4A37E8-CBCE-4A15-A51A-C948B0027D25}" type="presParOf" srcId="{3C0EFA88-F375-40FC-A544-2560CE120913}" destId="{D5098E14-0067-4F39-A700-C8DB952CA4D8}" srcOrd="2" destOrd="0" presId="urn:microsoft.com/office/officeart/2018/5/layout/IconLeafLabelList"/>
    <dgm:cxn modelId="{FF2E50BC-2CE9-41BE-8776-0FECB6BEAE69}" type="presParOf" srcId="{3C0EFA88-F375-40FC-A544-2560CE120913}" destId="{33D1313C-6DE3-4106-993C-7E399C4CC36F}" srcOrd="3" destOrd="0" presId="urn:microsoft.com/office/officeart/2018/5/layout/IconLeafLabelList"/>
    <dgm:cxn modelId="{8F2CCC1B-1C04-4FDD-8A2E-A6B551EC8E95}" type="presParOf" srcId="{11329FB6-1FCE-4C54-B284-381894BAB3C2}" destId="{05105262-A5CB-4C37-AD49-D68A0E337853}" srcOrd="5" destOrd="0" presId="urn:microsoft.com/office/officeart/2018/5/layout/IconLeafLabelList"/>
    <dgm:cxn modelId="{71AE8E6A-4927-4E22-AA4F-D4AE55AC9A7E}" type="presParOf" srcId="{11329FB6-1FCE-4C54-B284-381894BAB3C2}" destId="{95D16D07-4D4A-4D84-B298-1CB98884C7EA}" srcOrd="6" destOrd="0" presId="urn:microsoft.com/office/officeart/2018/5/layout/IconLeafLabelList"/>
    <dgm:cxn modelId="{6DFEFE15-7D34-4E43-A227-C13B1D6B80CA}" type="presParOf" srcId="{95D16D07-4D4A-4D84-B298-1CB98884C7EA}" destId="{FF9EED2A-FF17-454B-B5ED-F9C38878464F}" srcOrd="0" destOrd="0" presId="urn:microsoft.com/office/officeart/2018/5/layout/IconLeafLabelList"/>
    <dgm:cxn modelId="{7786F689-F1EF-4DAB-83BA-0E73788F7CD4}" type="presParOf" srcId="{95D16D07-4D4A-4D84-B298-1CB98884C7EA}" destId="{75688C77-917D-4761-9719-6653881C2550}" srcOrd="1" destOrd="0" presId="urn:microsoft.com/office/officeart/2018/5/layout/IconLeafLabelList"/>
    <dgm:cxn modelId="{375CED14-5C34-4C7E-9A34-FEE84D2EF43F}" type="presParOf" srcId="{95D16D07-4D4A-4D84-B298-1CB98884C7EA}" destId="{A13A8C17-1DA3-4CD8-B6FC-81964EAB47C4}" srcOrd="2" destOrd="0" presId="urn:microsoft.com/office/officeart/2018/5/layout/IconLeafLabelList"/>
    <dgm:cxn modelId="{000B97BC-6B7E-4690-A423-184628450F89}" type="presParOf" srcId="{95D16D07-4D4A-4D84-B298-1CB98884C7EA}" destId="{0B64CABC-F3AC-497B-AA30-F6A7CAF47A8F}" srcOrd="3" destOrd="0" presId="urn:microsoft.com/office/officeart/2018/5/layout/IconLeafLabelList"/>
    <dgm:cxn modelId="{947A98C7-608C-44BA-A7F2-AE14EA665886}" type="presParOf" srcId="{11329FB6-1FCE-4C54-B284-381894BAB3C2}" destId="{A4B309FF-EC84-474C-9196-3417CD04C037}" srcOrd="7" destOrd="0" presId="urn:microsoft.com/office/officeart/2018/5/layout/IconLeafLabelList"/>
    <dgm:cxn modelId="{80869668-F3CF-41EA-BFAB-06C7AABE03E8}" type="presParOf" srcId="{11329FB6-1FCE-4C54-B284-381894BAB3C2}" destId="{14370B7B-3CC3-4BC1-852B-4E17340B0784}" srcOrd="8" destOrd="0" presId="urn:microsoft.com/office/officeart/2018/5/layout/IconLeafLabelList"/>
    <dgm:cxn modelId="{435827D9-4DF8-4769-B8D3-C003533148FF}" type="presParOf" srcId="{14370B7B-3CC3-4BC1-852B-4E17340B0784}" destId="{720B7B52-3A9B-43F4-BA97-423ACDFAFCF9}" srcOrd="0" destOrd="0" presId="urn:microsoft.com/office/officeart/2018/5/layout/IconLeafLabelList"/>
    <dgm:cxn modelId="{F2C4619D-B7F9-4788-BC01-CE15CE31653F}" type="presParOf" srcId="{14370B7B-3CC3-4BC1-852B-4E17340B0784}" destId="{EA1A9DFE-A7DF-4461-B9C9-94218F08C6D1}" srcOrd="1" destOrd="0" presId="urn:microsoft.com/office/officeart/2018/5/layout/IconLeafLabelList"/>
    <dgm:cxn modelId="{35D8C28B-F9F4-4FD2-9B9A-6894CC01196C}" type="presParOf" srcId="{14370B7B-3CC3-4BC1-852B-4E17340B0784}" destId="{49DC0B6C-7BCE-41CE-A5CE-F3D4D7A2C1EE}" srcOrd="2" destOrd="0" presId="urn:microsoft.com/office/officeart/2018/5/layout/IconLeafLabelList"/>
    <dgm:cxn modelId="{238F563A-EC44-4615-892C-F7E92CC8C468}" type="presParOf" srcId="{14370B7B-3CC3-4BC1-852B-4E17340B0784}" destId="{C087C61D-6246-441B-9BCD-F49B87E63ABD}" srcOrd="3" destOrd="0" presId="urn:microsoft.com/office/officeart/2018/5/layout/IconLeafLabelList"/>
    <dgm:cxn modelId="{5A96F162-CE22-42C5-A9C0-69B8D8998044}" type="presParOf" srcId="{11329FB6-1FCE-4C54-B284-381894BAB3C2}" destId="{D8958E18-B021-473A-BFA5-A8872FABB6F9}" srcOrd="9" destOrd="0" presId="urn:microsoft.com/office/officeart/2018/5/layout/IconLeafLabelList"/>
    <dgm:cxn modelId="{29B97E2A-0B86-47F0-92ED-4762A12F419A}" type="presParOf" srcId="{11329FB6-1FCE-4C54-B284-381894BAB3C2}" destId="{32CDBDFC-C8E1-4661-9FAE-EE59ADAFBAF2}" srcOrd="10" destOrd="0" presId="urn:microsoft.com/office/officeart/2018/5/layout/IconLeafLabelList"/>
    <dgm:cxn modelId="{74434059-3552-47D6-A537-6CF04C15C5B6}" type="presParOf" srcId="{32CDBDFC-C8E1-4661-9FAE-EE59ADAFBAF2}" destId="{FCEC75B0-F76C-42E6-A9C4-8CF4116C1C65}" srcOrd="0" destOrd="0" presId="urn:microsoft.com/office/officeart/2018/5/layout/IconLeafLabelList"/>
    <dgm:cxn modelId="{FA19A6F3-F78F-46BB-B34E-04097CD28A5C}" type="presParOf" srcId="{32CDBDFC-C8E1-4661-9FAE-EE59ADAFBAF2}" destId="{88D89480-EB98-4F06-B688-0EA7598F5DFB}" srcOrd="1" destOrd="0" presId="urn:microsoft.com/office/officeart/2018/5/layout/IconLeafLabelList"/>
    <dgm:cxn modelId="{2160B431-CA3B-402F-86AC-F367B21171E4}" type="presParOf" srcId="{32CDBDFC-C8E1-4661-9FAE-EE59ADAFBAF2}" destId="{03242212-F9EF-4BCD-A794-DD4F6981DC57}" srcOrd="2" destOrd="0" presId="urn:microsoft.com/office/officeart/2018/5/layout/IconLeafLabelList"/>
    <dgm:cxn modelId="{BDCB8B2D-14F5-4D68-A5F5-C90848588917}" type="presParOf" srcId="{32CDBDFC-C8E1-4661-9FAE-EE59ADAFBAF2}" destId="{B72E1BC4-1152-4E46-8211-48E8B35906A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E09714-1617-4F6C-8039-0C27E1DAE033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25994A9-14B9-4808-A4FF-C60137D68B34}">
      <dgm:prSet/>
      <dgm:spPr/>
      <dgm:t>
        <a:bodyPr/>
        <a:lstStyle/>
        <a:p>
          <a:r>
            <a:rPr lang="en-US"/>
            <a:t>For purchases from $30,000 to $60,000 </a:t>
          </a:r>
        </a:p>
      </dgm:t>
    </dgm:pt>
    <dgm:pt modelId="{FDA34668-E256-4A3A-A891-BF12799E9FD7}" type="parTrans" cxnId="{039EB210-FE07-4829-AA2B-61D9F88DF319}">
      <dgm:prSet/>
      <dgm:spPr/>
      <dgm:t>
        <a:bodyPr/>
        <a:lstStyle/>
        <a:p>
          <a:endParaRPr lang="en-US"/>
        </a:p>
      </dgm:t>
    </dgm:pt>
    <dgm:pt modelId="{5C87276A-513E-4F5A-BE4F-5678EB7BF2F6}" type="sibTrans" cxnId="{039EB210-FE07-4829-AA2B-61D9F88DF319}">
      <dgm:prSet/>
      <dgm:spPr/>
      <dgm:t>
        <a:bodyPr/>
        <a:lstStyle/>
        <a:p>
          <a:endParaRPr lang="en-US"/>
        </a:p>
      </dgm:t>
    </dgm:pt>
    <dgm:pt modelId="{AAED097F-15CF-4200-BBA1-03C83F5CD9E0}">
      <dgm:prSet/>
      <dgm:spPr/>
      <dgm:t>
        <a:bodyPr/>
        <a:lstStyle/>
        <a:p>
          <a:r>
            <a:rPr lang="en-US"/>
            <a:t>PO Type: TQ </a:t>
          </a:r>
        </a:p>
      </dgm:t>
    </dgm:pt>
    <dgm:pt modelId="{623557AA-8EE4-4A4E-A4E8-D6D32EFE47D1}" type="parTrans" cxnId="{3826E77E-10D7-40D7-BC69-7D3D4889D4B1}">
      <dgm:prSet/>
      <dgm:spPr/>
      <dgm:t>
        <a:bodyPr/>
        <a:lstStyle/>
        <a:p>
          <a:endParaRPr lang="en-US"/>
        </a:p>
      </dgm:t>
    </dgm:pt>
    <dgm:pt modelId="{9FE88D33-1135-4F6B-8815-AB189F7BD479}" type="sibTrans" cxnId="{3826E77E-10D7-40D7-BC69-7D3D4889D4B1}">
      <dgm:prSet/>
      <dgm:spPr/>
      <dgm:t>
        <a:bodyPr/>
        <a:lstStyle/>
        <a:p>
          <a:endParaRPr lang="en-US"/>
        </a:p>
      </dgm:t>
    </dgm:pt>
    <dgm:pt modelId="{11E8C5D6-8859-4564-A9BA-B0B42FA2706D}">
      <dgm:prSet/>
      <dgm:spPr/>
      <dgm:t>
        <a:bodyPr/>
        <a:lstStyle/>
        <a:p>
          <a:r>
            <a:rPr lang="en-US"/>
            <a:t>Requires quotes from at least three vendors </a:t>
          </a:r>
        </a:p>
      </dgm:t>
    </dgm:pt>
    <dgm:pt modelId="{1B2DAF2B-A432-4506-BBBF-73FE693AAF03}" type="parTrans" cxnId="{45C8B397-6E42-46CF-AAC3-257F838B0649}">
      <dgm:prSet/>
      <dgm:spPr/>
      <dgm:t>
        <a:bodyPr/>
        <a:lstStyle/>
        <a:p>
          <a:endParaRPr lang="en-US"/>
        </a:p>
      </dgm:t>
    </dgm:pt>
    <dgm:pt modelId="{E10FAE1F-5B05-47E8-8204-6B83BBEDE90F}" type="sibTrans" cxnId="{45C8B397-6E42-46CF-AAC3-257F838B0649}">
      <dgm:prSet/>
      <dgm:spPr/>
      <dgm:t>
        <a:bodyPr/>
        <a:lstStyle/>
        <a:p>
          <a:endParaRPr lang="en-US"/>
        </a:p>
      </dgm:t>
    </dgm:pt>
    <dgm:pt modelId="{4B0B7DA7-C0D2-4DCD-9D52-94B65B05ED7E}">
      <dgm:prSet/>
      <dgm:spPr/>
      <dgm:t>
        <a:bodyPr/>
        <a:lstStyle/>
        <a:p>
          <a:r>
            <a:rPr lang="en-US"/>
            <a:t>The requesting department obtains the quotes</a:t>
          </a:r>
        </a:p>
      </dgm:t>
    </dgm:pt>
    <dgm:pt modelId="{614E0325-0277-411C-86F0-9758CC751E30}" type="parTrans" cxnId="{875C3B88-C3C1-4EFB-A675-AAEE5C673F29}">
      <dgm:prSet/>
      <dgm:spPr/>
      <dgm:t>
        <a:bodyPr/>
        <a:lstStyle/>
        <a:p>
          <a:endParaRPr lang="en-US"/>
        </a:p>
      </dgm:t>
    </dgm:pt>
    <dgm:pt modelId="{B78D2767-CD8A-489D-8AF8-34D9B959ADC3}" type="sibTrans" cxnId="{875C3B88-C3C1-4EFB-A675-AAEE5C673F29}">
      <dgm:prSet/>
      <dgm:spPr/>
      <dgm:t>
        <a:bodyPr/>
        <a:lstStyle/>
        <a:p>
          <a:endParaRPr lang="en-US"/>
        </a:p>
      </dgm:t>
    </dgm:pt>
    <dgm:pt modelId="{DBB2EDD2-579A-4F7B-895E-7B6C3F9647A6}" type="pres">
      <dgm:prSet presAssocID="{A1E09714-1617-4F6C-8039-0C27E1DAE033}" presName="matrix" presStyleCnt="0">
        <dgm:presLayoutVars>
          <dgm:chMax val="1"/>
          <dgm:dir/>
          <dgm:resizeHandles val="exact"/>
        </dgm:presLayoutVars>
      </dgm:prSet>
      <dgm:spPr/>
    </dgm:pt>
    <dgm:pt modelId="{A212B1CB-1896-4960-8598-371FEE89E778}" type="pres">
      <dgm:prSet presAssocID="{A1E09714-1617-4F6C-8039-0C27E1DAE033}" presName="diamond" presStyleLbl="bgShp" presStyleIdx="0" presStyleCnt="1"/>
      <dgm:spPr/>
    </dgm:pt>
    <dgm:pt modelId="{7D0577F6-44DC-42B9-9386-7FE133386744}" type="pres">
      <dgm:prSet presAssocID="{A1E09714-1617-4F6C-8039-0C27E1DAE033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78C05CC-2EEF-40F1-B4DA-2624F1BE0AC9}" type="pres">
      <dgm:prSet presAssocID="{A1E09714-1617-4F6C-8039-0C27E1DAE033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314E3CE-6048-42F3-8F55-A0ABCD7C409F}" type="pres">
      <dgm:prSet presAssocID="{A1E09714-1617-4F6C-8039-0C27E1DAE033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B49B4E6-2632-4499-B97B-DA0914217D92}" type="pres">
      <dgm:prSet presAssocID="{A1E09714-1617-4F6C-8039-0C27E1DAE033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39EB210-FE07-4829-AA2B-61D9F88DF319}" srcId="{A1E09714-1617-4F6C-8039-0C27E1DAE033}" destId="{D25994A9-14B9-4808-A4FF-C60137D68B34}" srcOrd="0" destOrd="0" parTransId="{FDA34668-E256-4A3A-A891-BF12799E9FD7}" sibTransId="{5C87276A-513E-4F5A-BE4F-5678EB7BF2F6}"/>
    <dgm:cxn modelId="{96395A2F-F49A-4F61-814C-7B1407E426B8}" type="presOf" srcId="{A1E09714-1617-4F6C-8039-0C27E1DAE033}" destId="{DBB2EDD2-579A-4F7B-895E-7B6C3F9647A6}" srcOrd="0" destOrd="0" presId="urn:microsoft.com/office/officeart/2005/8/layout/matrix3"/>
    <dgm:cxn modelId="{3826E77E-10D7-40D7-BC69-7D3D4889D4B1}" srcId="{A1E09714-1617-4F6C-8039-0C27E1DAE033}" destId="{AAED097F-15CF-4200-BBA1-03C83F5CD9E0}" srcOrd="1" destOrd="0" parTransId="{623557AA-8EE4-4A4E-A4E8-D6D32EFE47D1}" sibTransId="{9FE88D33-1135-4F6B-8815-AB189F7BD479}"/>
    <dgm:cxn modelId="{875C3B88-C3C1-4EFB-A675-AAEE5C673F29}" srcId="{A1E09714-1617-4F6C-8039-0C27E1DAE033}" destId="{4B0B7DA7-C0D2-4DCD-9D52-94B65B05ED7E}" srcOrd="3" destOrd="0" parTransId="{614E0325-0277-411C-86F0-9758CC751E30}" sibTransId="{B78D2767-CD8A-489D-8AF8-34D9B959ADC3}"/>
    <dgm:cxn modelId="{45C8B397-6E42-46CF-AAC3-257F838B0649}" srcId="{A1E09714-1617-4F6C-8039-0C27E1DAE033}" destId="{11E8C5D6-8859-4564-A9BA-B0B42FA2706D}" srcOrd="2" destOrd="0" parTransId="{1B2DAF2B-A432-4506-BBBF-73FE693AAF03}" sibTransId="{E10FAE1F-5B05-47E8-8204-6B83BBEDE90F}"/>
    <dgm:cxn modelId="{C3ECA8A0-DC46-4681-9165-59D08FA8FFDE}" type="presOf" srcId="{D25994A9-14B9-4808-A4FF-C60137D68B34}" destId="{7D0577F6-44DC-42B9-9386-7FE133386744}" srcOrd="0" destOrd="0" presId="urn:microsoft.com/office/officeart/2005/8/layout/matrix3"/>
    <dgm:cxn modelId="{EC0211CB-AC0E-427B-A491-97EC92BC3F69}" type="presOf" srcId="{11E8C5D6-8859-4564-A9BA-B0B42FA2706D}" destId="{5314E3CE-6048-42F3-8F55-A0ABCD7C409F}" srcOrd="0" destOrd="0" presId="urn:microsoft.com/office/officeart/2005/8/layout/matrix3"/>
    <dgm:cxn modelId="{DA198AEA-A1C2-42A7-9827-EF2FC9BF9521}" type="presOf" srcId="{AAED097F-15CF-4200-BBA1-03C83F5CD9E0}" destId="{378C05CC-2EEF-40F1-B4DA-2624F1BE0AC9}" srcOrd="0" destOrd="0" presId="urn:microsoft.com/office/officeart/2005/8/layout/matrix3"/>
    <dgm:cxn modelId="{17A8A1F1-13E7-468F-8941-F702033D012E}" type="presOf" srcId="{4B0B7DA7-C0D2-4DCD-9D52-94B65B05ED7E}" destId="{4B49B4E6-2632-4499-B97B-DA0914217D92}" srcOrd="0" destOrd="0" presId="urn:microsoft.com/office/officeart/2005/8/layout/matrix3"/>
    <dgm:cxn modelId="{5771918E-F16F-4D6B-943A-C56406E76EAE}" type="presParOf" srcId="{DBB2EDD2-579A-4F7B-895E-7B6C3F9647A6}" destId="{A212B1CB-1896-4960-8598-371FEE89E778}" srcOrd="0" destOrd="0" presId="urn:microsoft.com/office/officeart/2005/8/layout/matrix3"/>
    <dgm:cxn modelId="{B8AB297D-094A-4537-8878-E7BD42162A18}" type="presParOf" srcId="{DBB2EDD2-579A-4F7B-895E-7B6C3F9647A6}" destId="{7D0577F6-44DC-42B9-9386-7FE133386744}" srcOrd="1" destOrd="0" presId="urn:microsoft.com/office/officeart/2005/8/layout/matrix3"/>
    <dgm:cxn modelId="{20A3A91B-FE48-4634-8BE0-2512ADA4A665}" type="presParOf" srcId="{DBB2EDD2-579A-4F7B-895E-7B6C3F9647A6}" destId="{378C05CC-2EEF-40F1-B4DA-2624F1BE0AC9}" srcOrd="2" destOrd="0" presId="urn:microsoft.com/office/officeart/2005/8/layout/matrix3"/>
    <dgm:cxn modelId="{AD44D3EA-0C06-4A7A-A1E8-B25AAB1C04DE}" type="presParOf" srcId="{DBB2EDD2-579A-4F7B-895E-7B6C3F9647A6}" destId="{5314E3CE-6048-42F3-8F55-A0ABCD7C409F}" srcOrd="3" destOrd="0" presId="urn:microsoft.com/office/officeart/2005/8/layout/matrix3"/>
    <dgm:cxn modelId="{570A5941-9484-4F8A-B10A-FA349E674039}" type="presParOf" srcId="{DBB2EDD2-579A-4F7B-895E-7B6C3F9647A6}" destId="{4B49B4E6-2632-4499-B97B-DA0914217D9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A5C662-447E-4D56-AFD9-87F7774A9A4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CB09255-B880-446E-BBD0-D73EFB393924}">
      <dgm:prSet/>
      <dgm:spPr/>
      <dgm:t>
        <a:bodyPr/>
        <a:lstStyle/>
        <a:p>
          <a:r>
            <a:rPr lang="en-US"/>
            <a:t>Obtain three written, facsimile, or electronic quotes. </a:t>
          </a:r>
        </a:p>
      </dgm:t>
    </dgm:pt>
    <dgm:pt modelId="{E0DB05EA-0126-4BC0-A7AB-819322BE7CC6}" type="parTrans" cxnId="{76A19865-55E7-419A-AFDA-B8B47F2286A2}">
      <dgm:prSet/>
      <dgm:spPr/>
      <dgm:t>
        <a:bodyPr/>
        <a:lstStyle/>
        <a:p>
          <a:endParaRPr lang="en-US"/>
        </a:p>
      </dgm:t>
    </dgm:pt>
    <dgm:pt modelId="{D4EA286D-49FD-487A-81A0-4C2A650635A7}" type="sibTrans" cxnId="{76A19865-55E7-419A-AFDA-B8B47F2286A2}">
      <dgm:prSet/>
      <dgm:spPr/>
      <dgm:t>
        <a:bodyPr/>
        <a:lstStyle/>
        <a:p>
          <a:endParaRPr lang="en-US"/>
        </a:p>
      </dgm:t>
    </dgm:pt>
    <dgm:pt modelId="{E259CFB0-4F93-4801-ADE9-7DEC8C54CCAD}">
      <dgm:prSet/>
      <dgm:spPr/>
      <dgm:t>
        <a:bodyPr/>
        <a:lstStyle/>
        <a:p>
          <a:r>
            <a:rPr lang="en-US"/>
            <a:t>Complete the Telephone Quotation Tabulation Form. </a:t>
          </a:r>
        </a:p>
      </dgm:t>
    </dgm:pt>
    <dgm:pt modelId="{0568872C-F43A-433A-8709-DE63235BEDE0}" type="parTrans" cxnId="{E4108AC8-8C21-4849-8D96-F88897528934}">
      <dgm:prSet/>
      <dgm:spPr/>
      <dgm:t>
        <a:bodyPr/>
        <a:lstStyle/>
        <a:p>
          <a:endParaRPr lang="en-US"/>
        </a:p>
      </dgm:t>
    </dgm:pt>
    <dgm:pt modelId="{ED90FA84-EA80-47CC-B441-CEC407D798A8}" type="sibTrans" cxnId="{E4108AC8-8C21-4849-8D96-F88897528934}">
      <dgm:prSet/>
      <dgm:spPr/>
      <dgm:t>
        <a:bodyPr/>
        <a:lstStyle/>
        <a:p>
          <a:endParaRPr lang="en-US"/>
        </a:p>
      </dgm:t>
    </dgm:pt>
    <dgm:pt modelId="{4C067CF8-1B48-4F9C-BA07-E8597842B205}">
      <dgm:prSet/>
      <dgm:spPr/>
      <dgm:t>
        <a:bodyPr/>
        <a:lstStyle/>
        <a:p>
          <a:r>
            <a:rPr lang="en-US"/>
            <a:t>Enter a requisition in Banner and include the quote information in Document Text. </a:t>
          </a:r>
        </a:p>
      </dgm:t>
    </dgm:pt>
    <dgm:pt modelId="{1B1F593B-DDE9-4FEC-8B21-9B983C4E511A}" type="parTrans" cxnId="{289A373C-7ADB-4002-BF14-226C16EDCA8A}">
      <dgm:prSet/>
      <dgm:spPr/>
      <dgm:t>
        <a:bodyPr/>
        <a:lstStyle/>
        <a:p>
          <a:endParaRPr lang="en-US"/>
        </a:p>
      </dgm:t>
    </dgm:pt>
    <dgm:pt modelId="{21FC917B-E158-4582-835F-4FE3ECF4B147}" type="sibTrans" cxnId="{289A373C-7ADB-4002-BF14-226C16EDCA8A}">
      <dgm:prSet/>
      <dgm:spPr/>
      <dgm:t>
        <a:bodyPr/>
        <a:lstStyle/>
        <a:p>
          <a:endParaRPr lang="en-US"/>
        </a:p>
      </dgm:t>
    </dgm:pt>
    <dgm:pt modelId="{F6F26E97-77DE-4102-9275-DE5C36C12840}">
      <dgm:prSet/>
      <dgm:spPr/>
      <dgm:t>
        <a:bodyPr/>
        <a:lstStyle/>
        <a:p>
          <a:r>
            <a:rPr lang="en-US"/>
            <a:t>Email the quotes, completed form, and supporting documentation to purchasing@nsula.edu. </a:t>
          </a:r>
        </a:p>
      </dgm:t>
    </dgm:pt>
    <dgm:pt modelId="{D74796C0-A109-40C4-9391-EE1C1FBC22A6}" type="parTrans" cxnId="{695E825A-25B1-4372-B5FC-551898F4A6CF}">
      <dgm:prSet/>
      <dgm:spPr/>
      <dgm:t>
        <a:bodyPr/>
        <a:lstStyle/>
        <a:p>
          <a:endParaRPr lang="en-US"/>
        </a:p>
      </dgm:t>
    </dgm:pt>
    <dgm:pt modelId="{7C92B6C9-5790-4904-8DD8-4FB7646A9D15}" type="sibTrans" cxnId="{695E825A-25B1-4372-B5FC-551898F4A6CF}">
      <dgm:prSet/>
      <dgm:spPr/>
      <dgm:t>
        <a:bodyPr/>
        <a:lstStyle/>
        <a:p>
          <a:endParaRPr lang="en-US"/>
        </a:p>
      </dgm:t>
    </dgm:pt>
    <dgm:pt modelId="{B416DFFB-6284-4665-8E1F-92263F3BEF33}">
      <dgm:prSet/>
      <dgm:spPr/>
      <dgm:t>
        <a:bodyPr/>
        <a:lstStyle/>
        <a:p>
          <a:r>
            <a:rPr lang="en-US"/>
            <a:t>Purchasing will review the documentation and issue the official Purchase Order. </a:t>
          </a:r>
        </a:p>
      </dgm:t>
    </dgm:pt>
    <dgm:pt modelId="{ABADD2B7-CCDD-47B7-A3DA-F2C91ECA362D}" type="parTrans" cxnId="{5D5F17C9-3903-4F3A-8078-897319D2419F}">
      <dgm:prSet/>
      <dgm:spPr/>
      <dgm:t>
        <a:bodyPr/>
        <a:lstStyle/>
        <a:p>
          <a:endParaRPr lang="en-US"/>
        </a:p>
      </dgm:t>
    </dgm:pt>
    <dgm:pt modelId="{F4594B09-7F4D-4F2C-8F75-6B311D8F5102}" type="sibTrans" cxnId="{5D5F17C9-3903-4F3A-8078-897319D2419F}">
      <dgm:prSet/>
      <dgm:spPr/>
      <dgm:t>
        <a:bodyPr/>
        <a:lstStyle/>
        <a:p>
          <a:endParaRPr lang="en-US"/>
        </a:p>
      </dgm:t>
    </dgm:pt>
    <dgm:pt modelId="{AE4314F0-0330-4502-BAE2-D45206F00471}">
      <dgm:prSet/>
      <dgm:spPr/>
      <dgm:t>
        <a:bodyPr/>
        <a:lstStyle/>
        <a:p>
          <a:r>
            <a:rPr lang="en-US"/>
            <a:t>Send the original invoice to Accounts Payable and complete receiving in Banner.</a:t>
          </a:r>
        </a:p>
      </dgm:t>
    </dgm:pt>
    <dgm:pt modelId="{EB3F4F50-DF55-4859-A68A-0D2789BA5A10}" type="parTrans" cxnId="{C1136844-BACD-46A4-8408-2E2935591050}">
      <dgm:prSet/>
      <dgm:spPr/>
      <dgm:t>
        <a:bodyPr/>
        <a:lstStyle/>
        <a:p>
          <a:endParaRPr lang="en-US"/>
        </a:p>
      </dgm:t>
    </dgm:pt>
    <dgm:pt modelId="{374EE9F4-5A95-4EC1-BEE6-6F16AE7BA99F}" type="sibTrans" cxnId="{C1136844-BACD-46A4-8408-2E2935591050}">
      <dgm:prSet/>
      <dgm:spPr/>
      <dgm:t>
        <a:bodyPr/>
        <a:lstStyle/>
        <a:p>
          <a:endParaRPr lang="en-US"/>
        </a:p>
      </dgm:t>
    </dgm:pt>
    <dgm:pt modelId="{3126BF0C-3E86-4B91-9223-87D51DE131AB}" type="pres">
      <dgm:prSet presAssocID="{57A5C662-447E-4D56-AFD9-87F7774A9A49}" presName="root" presStyleCnt="0">
        <dgm:presLayoutVars>
          <dgm:dir/>
          <dgm:resizeHandles val="exact"/>
        </dgm:presLayoutVars>
      </dgm:prSet>
      <dgm:spPr/>
    </dgm:pt>
    <dgm:pt modelId="{339539B8-A1B1-4842-A57C-652CCB99C338}" type="pres">
      <dgm:prSet presAssocID="{0CB09255-B880-446E-BBD0-D73EFB393924}" presName="compNode" presStyleCnt="0"/>
      <dgm:spPr/>
    </dgm:pt>
    <dgm:pt modelId="{AC6E12DC-359B-49D0-8AA4-C1E75C7C7BED}" type="pres">
      <dgm:prSet presAssocID="{0CB09255-B880-446E-BBD0-D73EFB393924}" presName="bgRect" presStyleLbl="bgShp" presStyleIdx="0" presStyleCnt="6"/>
      <dgm:spPr/>
    </dgm:pt>
    <dgm:pt modelId="{8F207DAB-1579-4BAA-9CDC-28212AE8FE2C}" type="pres">
      <dgm:prSet presAssocID="{0CB09255-B880-446E-BBD0-D73EFB393924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D35809C1-4058-41AD-9B37-0AD3C63898DF}" type="pres">
      <dgm:prSet presAssocID="{0CB09255-B880-446E-BBD0-D73EFB393924}" presName="spaceRect" presStyleCnt="0"/>
      <dgm:spPr/>
    </dgm:pt>
    <dgm:pt modelId="{54E76650-6B01-488D-B9E7-A39813DEF5DC}" type="pres">
      <dgm:prSet presAssocID="{0CB09255-B880-446E-BBD0-D73EFB393924}" presName="parTx" presStyleLbl="revTx" presStyleIdx="0" presStyleCnt="6">
        <dgm:presLayoutVars>
          <dgm:chMax val="0"/>
          <dgm:chPref val="0"/>
        </dgm:presLayoutVars>
      </dgm:prSet>
      <dgm:spPr/>
    </dgm:pt>
    <dgm:pt modelId="{7410D432-1262-4F2E-A3D4-71755E8CE5DD}" type="pres">
      <dgm:prSet presAssocID="{D4EA286D-49FD-487A-81A0-4C2A650635A7}" presName="sibTrans" presStyleCnt="0"/>
      <dgm:spPr/>
    </dgm:pt>
    <dgm:pt modelId="{A641E0E5-D6BD-4BCD-A5FB-4EAD1FA5580F}" type="pres">
      <dgm:prSet presAssocID="{E259CFB0-4F93-4801-ADE9-7DEC8C54CCAD}" presName="compNode" presStyleCnt="0"/>
      <dgm:spPr/>
    </dgm:pt>
    <dgm:pt modelId="{5CB6A91D-CE19-4197-B0DC-3169282FFDE8}" type="pres">
      <dgm:prSet presAssocID="{E259CFB0-4F93-4801-ADE9-7DEC8C54CCAD}" presName="bgRect" presStyleLbl="bgShp" presStyleIdx="1" presStyleCnt="6"/>
      <dgm:spPr/>
    </dgm:pt>
    <dgm:pt modelId="{7402C277-D140-4D5A-B363-CE5186C2B46F}" type="pres">
      <dgm:prSet presAssocID="{E259CFB0-4F93-4801-ADE9-7DEC8C54CCAD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B022F6C8-18EA-4778-BF20-650C1114292F}" type="pres">
      <dgm:prSet presAssocID="{E259CFB0-4F93-4801-ADE9-7DEC8C54CCAD}" presName="spaceRect" presStyleCnt="0"/>
      <dgm:spPr/>
    </dgm:pt>
    <dgm:pt modelId="{EC330D33-5E2D-4044-AA69-43AC0CAABFC2}" type="pres">
      <dgm:prSet presAssocID="{E259CFB0-4F93-4801-ADE9-7DEC8C54CCAD}" presName="parTx" presStyleLbl="revTx" presStyleIdx="1" presStyleCnt="6">
        <dgm:presLayoutVars>
          <dgm:chMax val="0"/>
          <dgm:chPref val="0"/>
        </dgm:presLayoutVars>
      </dgm:prSet>
      <dgm:spPr/>
    </dgm:pt>
    <dgm:pt modelId="{631E8400-5C6F-4984-A736-5566A09752CD}" type="pres">
      <dgm:prSet presAssocID="{ED90FA84-EA80-47CC-B441-CEC407D798A8}" presName="sibTrans" presStyleCnt="0"/>
      <dgm:spPr/>
    </dgm:pt>
    <dgm:pt modelId="{788181FD-B02A-49F5-8876-D96DF35F4C54}" type="pres">
      <dgm:prSet presAssocID="{4C067CF8-1B48-4F9C-BA07-E8597842B205}" presName="compNode" presStyleCnt="0"/>
      <dgm:spPr/>
    </dgm:pt>
    <dgm:pt modelId="{2F75869B-E6FB-458D-B431-B5B625A8EC50}" type="pres">
      <dgm:prSet presAssocID="{4C067CF8-1B48-4F9C-BA07-E8597842B205}" presName="bgRect" presStyleLbl="bgShp" presStyleIdx="2" presStyleCnt="6"/>
      <dgm:spPr/>
    </dgm:pt>
    <dgm:pt modelId="{20385C40-95C6-47EC-91DF-8AF4854CBA82}" type="pres">
      <dgm:prSet presAssocID="{4C067CF8-1B48-4F9C-BA07-E8597842B205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Quotation Mark"/>
        </a:ext>
      </dgm:extLst>
    </dgm:pt>
    <dgm:pt modelId="{FC6C67CB-F357-4247-A7A5-2812616304AA}" type="pres">
      <dgm:prSet presAssocID="{4C067CF8-1B48-4F9C-BA07-E8597842B205}" presName="spaceRect" presStyleCnt="0"/>
      <dgm:spPr/>
    </dgm:pt>
    <dgm:pt modelId="{FF84CD1F-25CB-46F4-BFCE-63F052CD5817}" type="pres">
      <dgm:prSet presAssocID="{4C067CF8-1B48-4F9C-BA07-E8597842B205}" presName="parTx" presStyleLbl="revTx" presStyleIdx="2" presStyleCnt="6">
        <dgm:presLayoutVars>
          <dgm:chMax val="0"/>
          <dgm:chPref val="0"/>
        </dgm:presLayoutVars>
      </dgm:prSet>
      <dgm:spPr/>
    </dgm:pt>
    <dgm:pt modelId="{78F94DD4-9B9E-4636-966A-DFFCC8A47AE7}" type="pres">
      <dgm:prSet presAssocID="{21FC917B-E158-4582-835F-4FE3ECF4B147}" presName="sibTrans" presStyleCnt="0"/>
      <dgm:spPr/>
    </dgm:pt>
    <dgm:pt modelId="{16F790F5-C482-4FA3-B038-C107EC17BFE7}" type="pres">
      <dgm:prSet presAssocID="{F6F26E97-77DE-4102-9275-DE5C36C12840}" presName="compNode" presStyleCnt="0"/>
      <dgm:spPr/>
    </dgm:pt>
    <dgm:pt modelId="{29636EBE-53BB-4FAA-97ED-8F51B01399FC}" type="pres">
      <dgm:prSet presAssocID="{F6F26E97-77DE-4102-9275-DE5C36C12840}" presName="bgRect" presStyleLbl="bgShp" presStyleIdx="3" presStyleCnt="6"/>
      <dgm:spPr/>
    </dgm:pt>
    <dgm:pt modelId="{DB1C92B3-734B-444D-8970-DF804EB54A8B}" type="pres">
      <dgm:prSet presAssocID="{F6F26E97-77DE-4102-9275-DE5C36C12840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F8556073-0EC6-489A-AF22-258E97D9E255}" type="pres">
      <dgm:prSet presAssocID="{F6F26E97-77DE-4102-9275-DE5C36C12840}" presName="spaceRect" presStyleCnt="0"/>
      <dgm:spPr/>
    </dgm:pt>
    <dgm:pt modelId="{9B3295A1-8B8E-4CB4-994E-4DB89449157A}" type="pres">
      <dgm:prSet presAssocID="{F6F26E97-77DE-4102-9275-DE5C36C12840}" presName="parTx" presStyleLbl="revTx" presStyleIdx="3" presStyleCnt="6">
        <dgm:presLayoutVars>
          <dgm:chMax val="0"/>
          <dgm:chPref val="0"/>
        </dgm:presLayoutVars>
      </dgm:prSet>
      <dgm:spPr/>
    </dgm:pt>
    <dgm:pt modelId="{166C274A-F65E-4AAA-893D-072D6103FAD6}" type="pres">
      <dgm:prSet presAssocID="{7C92B6C9-5790-4904-8DD8-4FB7646A9D15}" presName="sibTrans" presStyleCnt="0"/>
      <dgm:spPr/>
    </dgm:pt>
    <dgm:pt modelId="{F7E2A999-48C8-4291-9A66-D585DD1D96E3}" type="pres">
      <dgm:prSet presAssocID="{B416DFFB-6284-4665-8E1F-92263F3BEF33}" presName="compNode" presStyleCnt="0"/>
      <dgm:spPr/>
    </dgm:pt>
    <dgm:pt modelId="{65E83D1D-0748-423E-929B-325B392D4635}" type="pres">
      <dgm:prSet presAssocID="{B416DFFB-6284-4665-8E1F-92263F3BEF33}" presName="bgRect" presStyleLbl="bgShp" presStyleIdx="4" presStyleCnt="6"/>
      <dgm:spPr/>
    </dgm:pt>
    <dgm:pt modelId="{61D00C1D-4ABB-431F-91F0-A47B7C932640}" type="pres">
      <dgm:prSet presAssocID="{B416DFFB-6284-4665-8E1F-92263F3BEF33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54562804-ED3D-407D-BEAB-4A8FC3F1A672}" type="pres">
      <dgm:prSet presAssocID="{B416DFFB-6284-4665-8E1F-92263F3BEF33}" presName="spaceRect" presStyleCnt="0"/>
      <dgm:spPr/>
    </dgm:pt>
    <dgm:pt modelId="{2FEB4D53-EAC0-43D9-8183-C7F18B5FE83A}" type="pres">
      <dgm:prSet presAssocID="{B416DFFB-6284-4665-8E1F-92263F3BEF33}" presName="parTx" presStyleLbl="revTx" presStyleIdx="4" presStyleCnt="6">
        <dgm:presLayoutVars>
          <dgm:chMax val="0"/>
          <dgm:chPref val="0"/>
        </dgm:presLayoutVars>
      </dgm:prSet>
      <dgm:spPr/>
    </dgm:pt>
    <dgm:pt modelId="{2D8B3AB9-3F87-4090-BE2C-DE276018901C}" type="pres">
      <dgm:prSet presAssocID="{F4594B09-7F4D-4F2C-8F75-6B311D8F5102}" presName="sibTrans" presStyleCnt="0"/>
      <dgm:spPr/>
    </dgm:pt>
    <dgm:pt modelId="{2D8D3C10-900C-4C14-8811-7B3C704A6A25}" type="pres">
      <dgm:prSet presAssocID="{AE4314F0-0330-4502-BAE2-D45206F00471}" presName="compNode" presStyleCnt="0"/>
      <dgm:spPr/>
    </dgm:pt>
    <dgm:pt modelId="{1F2EE32A-C3CE-4B6C-9FF9-460C06492765}" type="pres">
      <dgm:prSet presAssocID="{AE4314F0-0330-4502-BAE2-D45206F00471}" presName="bgRect" presStyleLbl="bgShp" presStyleIdx="5" presStyleCnt="6"/>
      <dgm:spPr/>
    </dgm:pt>
    <dgm:pt modelId="{738B9877-F1FF-46EA-A821-FB3A901910FC}" type="pres">
      <dgm:prSet presAssocID="{AE4314F0-0330-4502-BAE2-D45206F00471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EB9E81EB-5F5E-4E0A-823C-A1401CA4B031}" type="pres">
      <dgm:prSet presAssocID="{AE4314F0-0330-4502-BAE2-D45206F00471}" presName="spaceRect" presStyleCnt="0"/>
      <dgm:spPr/>
    </dgm:pt>
    <dgm:pt modelId="{0089142F-206D-45DF-87AA-EA233A602693}" type="pres">
      <dgm:prSet presAssocID="{AE4314F0-0330-4502-BAE2-D45206F00471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A4C8727-01B4-4295-B8E1-4CA366B1E9E6}" type="presOf" srcId="{57A5C662-447E-4D56-AFD9-87F7774A9A49}" destId="{3126BF0C-3E86-4B91-9223-87D51DE131AB}" srcOrd="0" destOrd="0" presId="urn:microsoft.com/office/officeart/2018/2/layout/IconVerticalSolidList"/>
    <dgm:cxn modelId="{289A373C-7ADB-4002-BF14-226C16EDCA8A}" srcId="{57A5C662-447E-4D56-AFD9-87F7774A9A49}" destId="{4C067CF8-1B48-4F9C-BA07-E8597842B205}" srcOrd="2" destOrd="0" parTransId="{1B1F593B-DDE9-4FEC-8B21-9B983C4E511A}" sibTransId="{21FC917B-E158-4582-835F-4FE3ECF4B147}"/>
    <dgm:cxn modelId="{F7D0365F-FA2D-4FDE-B5DC-689F0DDD22DA}" type="presOf" srcId="{0CB09255-B880-446E-BBD0-D73EFB393924}" destId="{54E76650-6B01-488D-B9E7-A39813DEF5DC}" srcOrd="0" destOrd="0" presId="urn:microsoft.com/office/officeart/2018/2/layout/IconVerticalSolidList"/>
    <dgm:cxn modelId="{04C27661-6E0F-4749-B2C5-29E21BAE7BCF}" type="presOf" srcId="{4C067CF8-1B48-4F9C-BA07-E8597842B205}" destId="{FF84CD1F-25CB-46F4-BFCE-63F052CD5817}" srcOrd="0" destOrd="0" presId="urn:microsoft.com/office/officeart/2018/2/layout/IconVerticalSolidList"/>
    <dgm:cxn modelId="{C1136844-BACD-46A4-8408-2E2935591050}" srcId="{57A5C662-447E-4D56-AFD9-87F7774A9A49}" destId="{AE4314F0-0330-4502-BAE2-D45206F00471}" srcOrd="5" destOrd="0" parTransId="{EB3F4F50-DF55-4859-A68A-0D2789BA5A10}" sibTransId="{374EE9F4-5A95-4EC1-BEE6-6F16AE7BA99F}"/>
    <dgm:cxn modelId="{76A19865-55E7-419A-AFDA-B8B47F2286A2}" srcId="{57A5C662-447E-4D56-AFD9-87F7774A9A49}" destId="{0CB09255-B880-446E-BBD0-D73EFB393924}" srcOrd="0" destOrd="0" parTransId="{E0DB05EA-0126-4BC0-A7AB-819322BE7CC6}" sibTransId="{D4EA286D-49FD-487A-81A0-4C2A650635A7}"/>
    <dgm:cxn modelId="{58603278-5B5B-49A6-89B3-17B8FD0E6DDC}" type="presOf" srcId="{F6F26E97-77DE-4102-9275-DE5C36C12840}" destId="{9B3295A1-8B8E-4CB4-994E-4DB89449157A}" srcOrd="0" destOrd="0" presId="urn:microsoft.com/office/officeart/2018/2/layout/IconVerticalSolidList"/>
    <dgm:cxn modelId="{695E825A-25B1-4372-B5FC-551898F4A6CF}" srcId="{57A5C662-447E-4D56-AFD9-87F7774A9A49}" destId="{F6F26E97-77DE-4102-9275-DE5C36C12840}" srcOrd="3" destOrd="0" parTransId="{D74796C0-A109-40C4-9391-EE1C1FBC22A6}" sibTransId="{7C92B6C9-5790-4904-8DD8-4FB7646A9D15}"/>
    <dgm:cxn modelId="{DE783589-B5DE-4BDB-AF00-608FD2C43984}" type="presOf" srcId="{AE4314F0-0330-4502-BAE2-D45206F00471}" destId="{0089142F-206D-45DF-87AA-EA233A602693}" srcOrd="0" destOrd="0" presId="urn:microsoft.com/office/officeart/2018/2/layout/IconVerticalSolidList"/>
    <dgm:cxn modelId="{673C1FB4-C63D-4CF0-9789-280AAE626460}" type="presOf" srcId="{E259CFB0-4F93-4801-ADE9-7DEC8C54CCAD}" destId="{EC330D33-5E2D-4044-AA69-43AC0CAABFC2}" srcOrd="0" destOrd="0" presId="urn:microsoft.com/office/officeart/2018/2/layout/IconVerticalSolidList"/>
    <dgm:cxn modelId="{E4108AC8-8C21-4849-8D96-F88897528934}" srcId="{57A5C662-447E-4D56-AFD9-87F7774A9A49}" destId="{E259CFB0-4F93-4801-ADE9-7DEC8C54CCAD}" srcOrd="1" destOrd="0" parTransId="{0568872C-F43A-433A-8709-DE63235BEDE0}" sibTransId="{ED90FA84-EA80-47CC-B441-CEC407D798A8}"/>
    <dgm:cxn modelId="{5D5F17C9-3903-4F3A-8078-897319D2419F}" srcId="{57A5C662-447E-4D56-AFD9-87F7774A9A49}" destId="{B416DFFB-6284-4665-8E1F-92263F3BEF33}" srcOrd="4" destOrd="0" parTransId="{ABADD2B7-CCDD-47B7-A3DA-F2C91ECA362D}" sibTransId="{F4594B09-7F4D-4F2C-8F75-6B311D8F5102}"/>
    <dgm:cxn modelId="{F6B247D4-2A1C-4D85-8169-3FD21BFC4DD7}" type="presOf" srcId="{B416DFFB-6284-4665-8E1F-92263F3BEF33}" destId="{2FEB4D53-EAC0-43D9-8183-C7F18B5FE83A}" srcOrd="0" destOrd="0" presId="urn:microsoft.com/office/officeart/2018/2/layout/IconVerticalSolidList"/>
    <dgm:cxn modelId="{0682D27C-884E-4EBC-9621-A4E7690F2EAF}" type="presParOf" srcId="{3126BF0C-3E86-4B91-9223-87D51DE131AB}" destId="{339539B8-A1B1-4842-A57C-652CCB99C338}" srcOrd="0" destOrd="0" presId="urn:microsoft.com/office/officeart/2018/2/layout/IconVerticalSolidList"/>
    <dgm:cxn modelId="{E0EF7D5A-7898-454E-858C-D8AA1808CDA4}" type="presParOf" srcId="{339539B8-A1B1-4842-A57C-652CCB99C338}" destId="{AC6E12DC-359B-49D0-8AA4-C1E75C7C7BED}" srcOrd="0" destOrd="0" presId="urn:microsoft.com/office/officeart/2018/2/layout/IconVerticalSolidList"/>
    <dgm:cxn modelId="{AB731755-90D1-4733-9825-C054E05710A7}" type="presParOf" srcId="{339539B8-A1B1-4842-A57C-652CCB99C338}" destId="{8F207DAB-1579-4BAA-9CDC-28212AE8FE2C}" srcOrd="1" destOrd="0" presId="urn:microsoft.com/office/officeart/2018/2/layout/IconVerticalSolidList"/>
    <dgm:cxn modelId="{B8428D3D-0F26-4196-973A-867A6A0F3779}" type="presParOf" srcId="{339539B8-A1B1-4842-A57C-652CCB99C338}" destId="{D35809C1-4058-41AD-9B37-0AD3C63898DF}" srcOrd="2" destOrd="0" presId="urn:microsoft.com/office/officeart/2018/2/layout/IconVerticalSolidList"/>
    <dgm:cxn modelId="{B0566916-5838-44F3-AA62-12428DE86A1A}" type="presParOf" srcId="{339539B8-A1B1-4842-A57C-652CCB99C338}" destId="{54E76650-6B01-488D-B9E7-A39813DEF5DC}" srcOrd="3" destOrd="0" presId="urn:microsoft.com/office/officeart/2018/2/layout/IconVerticalSolidList"/>
    <dgm:cxn modelId="{F4913BF6-08E2-495A-A856-05038C71E4B9}" type="presParOf" srcId="{3126BF0C-3E86-4B91-9223-87D51DE131AB}" destId="{7410D432-1262-4F2E-A3D4-71755E8CE5DD}" srcOrd="1" destOrd="0" presId="urn:microsoft.com/office/officeart/2018/2/layout/IconVerticalSolidList"/>
    <dgm:cxn modelId="{F9D1E644-D015-4556-807F-BD9E9669AD77}" type="presParOf" srcId="{3126BF0C-3E86-4B91-9223-87D51DE131AB}" destId="{A641E0E5-D6BD-4BCD-A5FB-4EAD1FA5580F}" srcOrd="2" destOrd="0" presId="urn:microsoft.com/office/officeart/2018/2/layout/IconVerticalSolidList"/>
    <dgm:cxn modelId="{F075B472-1FB8-459C-A7C3-02A72A4695FF}" type="presParOf" srcId="{A641E0E5-D6BD-4BCD-A5FB-4EAD1FA5580F}" destId="{5CB6A91D-CE19-4197-B0DC-3169282FFDE8}" srcOrd="0" destOrd="0" presId="urn:microsoft.com/office/officeart/2018/2/layout/IconVerticalSolidList"/>
    <dgm:cxn modelId="{8F1A56DA-3055-4249-9A3C-1E7C107C0001}" type="presParOf" srcId="{A641E0E5-D6BD-4BCD-A5FB-4EAD1FA5580F}" destId="{7402C277-D140-4D5A-B363-CE5186C2B46F}" srcOrd="1" destOrd="0" presId="urn:microsoft.com/office/officeart/2018/2/layout/IconVerticalSolidList"/>
    <dgm:cxn modelId="{089DB48E-E519-4451-8157-2F1341E13683}" type="presParOf" srcId="{A641E0E5-D6BD-4BCD-A5FB-4EAD1FA5580F}" destId="{B022F6C8-18EA-4778-BF20-650C1114292F}" srcOrd="2" destOrd="0" presId="urn:microsoft.com/office/officeart/2018/2/layout/IconVerticalSolidList"/>
    <dgm:cxn modelId="{B2AD8F20-7518-454C-A797-A02DF35FEDFA}" type="presParOf" srcId="{A641E0E5-D6BD-4BCD-A5FB-4EAD1FA5580F}" destId="{EC330D33-5E2D-4044-AA69-43AC0CAABFC2}" srcOrd="3" destOrd="0" presId="urn:microsoft.com/office/officeart/2018/2/layout/IconVerticalSolidList"/>
    <dgm:cxn modelId="{54867CBD-BF55-4206-83E5-F617445C4305}" type="presParOf" srcId="{3126BF0C-3E86-4B91-9223-87D51DE131AB}" destId="{631E8400-5C6F-4984-A736-5566A09752CD}" srcOrd="3" destOrd="0" presId="urn:microsoft.com/office/officeart/2018/2/layout/IconVerticalSolidList"/>
    <dgm:cxn modelId="{24884779-980C-4931-B2E3-AA01206152D2}" type="presParOf" srcId="{3126BF0C-3E86-4B91-9223-87D51DE131AB}" destId="{788181FD-B02A-49F5-8876-D96DF35F4C54}" srcOrd="4" destOrd="0" presId="urn:microsoft.com/office/officeart/2018/2/layout/IconVerticalSolidList"/>
    <dgm:cxn modelId="{8C460A07-A1F4-4B45-9114-706407782057}" type="presParOf" srcId="{788181FD-B02A-49F5-8876-D96DF35F4C54}" destId="{2F75869B-E6FB-458D-B431-B5B625A8EC50}" srcOrd="0" destOrd="0" presId="urn:microsoft.com/office/officeart/2018/2/layout/IconVerticalSolidList"/>
    <dgm:cxn modelId="{8A958B09-42DF-49F3-B976-C386354E7DBD}" type="presParOf" srcId="{788181FD-B02A-49F5-8876-D96DF35F4C54}" destId="{20385C40-95C6-47EC-91DF-8AF4854CBA82}" srcOrd="1" destOrd="0" presId="urn:microsoft.com/office/officeart/2018/2/layout/IconVerticalSolidList"/>
    <dgm:cxn modelId="{5A8CA5AA-6E2A-4BAF-923D-F29CEE58ED35}" type="presParOf" srcId="{788181FD-B02A-49F5-8876-D96DF35F4C54}" destId="{FC6C67CB-F357-4247-A7A5-2812616304AA}" srcOrd="2" destOrd="0" presId="urn:microsoft.com/office/officeart/2018/2/layout/IconVerticalSolidList"/>
    <dgm:cxn modelId="{6BEA5C8E-1286-409B-8BE2-27AE3EADC066}" type="presParOf" srcId="{788181FD-B02A-49F5-8876-D96DF35F4C54}" destId="{FF84CD1F-25CB-46F4-BFCE-63F052CD5817}" srcOrd="3" destOrd="0" presId="urn:microsoft.com/office/officeart/2018/2/layout/IconVerticalSolidList"/>
    <dgm:cxn modelId="{9EA2A165-D8BC-4B23-9BBD-3C103F50BAE6}" type="presParOf" srcId="{3126BF0C-3E86-4B91-9223-87D51DE131AB}" destId="{78F94DD4-9B9E-4636-966A-DFFCC8A47AE7}" srcOrd="5" destOrd="0" presId="urn:microsoft.com/office/officeart/2018/2/layout/IconVerticalSolidList"/>
    <dgm:cxn modelId="{A7BB1E0F-0B05-40D2-8BCB-BA92CBF488D6}" type="presParOf" srcId="{3126BF0C-3E86-4B91-9223-87D51DE131AB}" destId="{16F790F5-C482-4FA3-B038-C107EC17BFE7}" srcOrd="6" destOrd="0" presId="urn:microsoft.com/office/officeart/2018/2/layout/IconVerticalSolidList"/>
    <dgm:cxn modelId="{6CD34DC9-F3C4-4C55-A433-E815E8861687}" type="presParOf" srcId="{16F790F5-C482-4FA3-B038-C107EC17BFE7}" destId="{29636EBE-53BB-4FAA-97ED-8F51B01399FC}" srcOrd="0" destOrd="0" presId="urn:microsoft.com/office/officeart/2018/2/layout/IconVerticalSolidList"/>
    <dgm:cxn modelId="{C5A8CC54-4E8E-429B-B873-E2EB7A997E71}" type="presParOf" srcId="{16F790F5-C482-4FA3-B038-C107EC17BFE7}" destId="{DB1C92B3-734B-444D-8970-DF804EB54A8B}" srcOrd="1" destOrd="0" presId="urn:microsoft.com/office/officeart/2018/2/layout/IconVerticalSolidList"/>
    <dgm:cxn modelId="{8E3AE955-77FB-4583-A176-A42838730765}" type="presParOf" srcId="{16F790F5-C482-4FA3-B038-C107EC17BFE7}" destId="{F8556073-0EC6-489A-AF22-258E97D9E255}" srcOrd="2" destOrd="0" presId="urn:microsoft.com/office/officeart/2018/2/layout/IconVerticalSolidList"/>
    <dgm:cxn modelId="{87E02C4A-EF29-4CE0-AC3C-6018E674423D}" type="presParOf" srcId="{16F790F5-C482-4FA3-B038-C107EC17BFE7}" destId="{9B3295A1-8B8E-4CB4-994E-4DB89449157A}" srcOrd="3" destOrd="0" presId="urn:microsoft.com/office/officeart/2018/2/layout/IconVerticalSolidList"/>
    <dgm:cxn modelId="{744DFF43-7EAF-4A40-961B-267DEC008421}" type="presParOf" srcId="{3126BF0C-3E86-4B91-9223-87D51DE131AB}" destId="{166C274A-F65E-4AAA-893D-072D6103FAD6}" srcOrd="7" destOrd="0" presId="urn:microsoft.com/office/officeart/2018/2/layout/IconVerticalSolidList"/>
    <dgm:cxn modelId="{FA456637-1689-45C6-B99C-96F235EEE0EC}" type="presParOf" srcId="{3126BF0C-3E86-4B91-9223-87D51DE131AB}" destId="{F7E2A999-48C8-4291-9A66-D585DD1D96E3}" srcOrd="8" destOrd="0" presId="urn:microsoft.com/office/officeart/2018/2/layout/IconVerticalSolidList"/>
    <dgm:cxn modelId="{A03F1A74-4CEC-46A3-BCC7-19B8F21B9FF3}" type="presParOf" srcId="{F7E2A999-48C8-4291-9A66-D585DD1D96E3}" destId="{65E83D1D-0748-423E-929B-325B392D4635}" srcOrd="0" destOrd="0" presId="urn:microsoft.com/office/officeart/2018/2/layout/IconVerticalSolidList"/>
    <dgm:cxn modelId="{E1BC1514-3DE6-4298-9592-35921A6E1420}" type="presParOf" srcId="{F7E2A999-48C8-4291-9A66-D585DD1D96E3}" destId="{61D00C1D-4ABB-431F-91F0-A47B7C932640}" srcOrd="1" destOrd="0" presId="urn:microsoft.com/office/officeart/2018/2/layout/IconVerticalSolidList"/>
    <dgm:cxn modelId="{666B37B3-6536-4BF3-9C78-A8129570CB33}" type="presParOf" srcId="{F7E2A999-48C8-4291-9A66-D585DD1D96E3}" destId="{54562804-ED3D-407D-BEAB-4A8FC3F1A672}" srcOrd="2" destOrd="0" presId="urn:microsoft.com/office/officeart/2018/2/layout/IconVerticalSolidList"/>
    <dgm:cxn modelId="{54DD9276-16F9-4F2E-BB3B-477835F52889}" type="presParOf" srcId="{F7E2A999-48C8-4291-9A66-D585DD1D96E3}" destId="{2FEB4D53-EAC0-43D9-8183-C7F18B5FE83A}" srcOrd="3" destOrd="0" presId="urn:microsoft.com/office/officeart/2018/2/layout/IconVerticalSolidList"/>
    <dgm:cxn modelId="{63E4595A-4202-4E74-BDDA-3384E4261DBF}" type="presParOf" srcId="{3126BF0C-3E86-4B91-9223-87D51DE131AB}" destId="{2D8B3AB9-3F87-4090-BE2C-DE276018901C}" srcOrd="9" destOrd="0" presId="urn:microsoft.com/office/officeart/2018/2/layout/IconVerticalSolidList"/>
    <dgm:cxn modelId="{38957A96-0526-4B7F-B79F-6A685AE87158}" type="presParOf" srcId="{3126BF0C-3E86-4B91-9223-87D51DE131AB}" destId="{2D8D3C10-900C-4C14-8811-7B3C704A6A25}" srcOrd="10" destOrd="0" presId="urn:microsoft.com/office/officeart/2018/2/layout/IconVerticalSolidList"/>
    <dgm:cxn modelId="{7BD49DB3-8F15-426B-BD3D-6DE557BEBCAE}" type="presParOf" srcId="{2D8D3C10-900C-4C14-8811-7B3C704A6A25}" destId="{1F2EE32A-C3CE-4B6C-9FF9-460C06492765}" srcOrd="0" destOrd="0" presId="urn:microsoft.com/office/officeart/2018/2/layout/IconVerticalSolidList"/>
    <dgm:cxn modelId="{BBC69EDF-B815-4FFD-ADE5-FF1A7DD1F55C}" type="presParOf" srcId="{2D8D3C10-900C-4C14-8811-7B3C704A6A25}" destId="{738B9877-F1FF-46EA-A821-FB3A901910FC}" srcOrd="1" destOrd="0" presId="urn:microsoft.com/office/officeart/2018/2/layout/IconVerticalSolidList"/>
    <dgm:cxn modelId="{72E65804-91AF-40C9-B9A5-9197C45DD0D7}" type="presParOf" srcId="{2D8D3C10-900C-4C14-8811-7B3C704A6A25}" destId="{EB9E81EB-5F5E-4E0A-823C-A1401CA4B031}" srcOrd="2" destOrd="0" presId="urn:microsoft.com/office/officeart/2018/2/layout/IconVerticalSolidList"/>
    <dgm:cxn modelId="{90C8273D-11FD-4C1C-A787-C0A040AC2012}" type="presParOf" srcId="{2D8D3C10-900C-4C14-8811-7B3C704A6A25}" destId="{0089142F-206D-45DF-87AA-EA233A60269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0F0EC-815D-4A67-BD29-FC716F2D315F}">
      <dsp:nvSpPr>
        <dsp:cNvPr id="0" name=""/>
        <dsp:cNvSpPr/>
      </dsp:nvSpPr>
      <dsp:spPr>
        <a:xfrm>
          <a:off x="0" y="4021"/>
          <a:ext cx="6289466" cy="8564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B92DA6-18D9-4D7E-AAC7-E9C3E1FAA425}">
      <dsp:nvSpPr>
        <dsp:cNvPr id="0" name=""/>
        <dsp:cNvSpPr/>
      </dsp:nvSpPr>
      <dsp:spPr>
        <a:xfrm>
          <a:off x="259085" y="196729"/>
          <a:ext cx="471063" cy="4710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0F1812-257F-45E3-802D-CD383D673A6F}">
      <dsp:nvSpPr>
        <dsp:cNvPr id="0" name=""/>
        <dsp:cNvSpPr/>
      </dsp:nvSpPr>
      <dsp:spPr>
        <a:xfrm>
          <a:off x="989234" y="4021"/>
          <a:ext cx="5300231" cy="856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44" tIns="90644" rIns="90644" bIns="906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Introduction</a:t>
          </a:r>
        </a:p>
      </dsp:txBody>
      <dsp:txXfrm>
        <a:off x="989234" y="4021"/>
        <a:ext cx="5300231" cy="856479"/>
      </dsp:txXfrm>
    </dsp:sp>
    <dsp:sp modelId="{1A577A71-B92C-4FC5-80E5-D52F4A0F4DC2}">
      <dsp:nvSpPr>
        <dsp:cNvPr id="0" name=""/>
        <dsp:cNvSpPr/>
      </dsp:nvSpPr>
      <dsp:spPr>
        <a:xfrm>
          <a:off x="0" y="1074621"/>
          <a:ext cx="6289466" cy="8564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351B9F-1D57-4D3E-B71B-7ACF6E8BCC14}">
      <dsp:nvSpPr>
        <dsp:cNvPr id="0" name=""/>
        <dsp:cNvSpPr/>
      </dsp:nvSpPr>
      <dsp:spPr>
        <a:xfrm>
          <a:off x="259085" y="1267329"/>
          <a:ext cx="471063" cy="4710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8747B-9D94-40A9-95F3-C258308CA4A6}">
      <dsp:nvSpPr>
        <dsp:cNvPr id="0" name=""/>
        <dsp:cNvSpPr/>
      </dsp:nvSpPr>
      <dsp:spPr>
        <a:xfrm>
          <a:off x="989234" y="1074621"/>
          <a:ext cx="5300231" cy="856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44" tIns="90644" rIns="90644" bIns="906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Forms	</a:t>
          </a:r>
        </a:p>
      </dsp:txBody>
      <dsp:txXfrm>
        <a:off x="989234" y="1074621"/>
        <a:ext cx="5300231" cy="856479"/>
      </dsp:txXfrm>
    </dsp:sp>
    <dsp:sp modelId="{0F2C0BCE-1D3B-477D-8857-CC6DD737CFA1}">
      <dsp:nvSpPr>
        <dsp:cNvPr id="0" name=""/>
        <dsp:cNvSpPr/>
      </dsp:nvSpPr>
      <dsp:spPr>
        <a:xfrm>
          <a:off x="0" y="2145221"/>
          <a:ext cx="6289466" cy="8564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5CC55C-076F-4D87-9FF4-53F908CE9FDE}">
      <dsp:nvSpPr>
        <dsp:cNvPr id="0" name=""/>
        <dsp:cNvSpPr/>
      </dsp:nvSpPr>
      <dsp:spPr>
        <a:xfrm>
          <a:off x="259085" y="2337929"/>
          <a:ext cx="471063" cy="4710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F65F4-BFA0-47C9-92F4-5AEA4C5226D0}">
      <dsp:nvSpPr>
        <dsp:cNvPr id="0" name=""/>
        <dsp:cNvSpPr/>
      </dsp:nvSpPr>
      <dsp:spPr>
        <a:xfrm>
          <a:off x="989234" y="2145221"/>
          <a:ext cx="5300231" cy="856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44" tIns="90644" rIns="90644" bIns="906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Small Purchases</a:t>
          </a:r>
        </a:p>
      </dsp:txBody>
      <dsp:txXfrm>
        <a:off x="989234" y="2145221"/>
        <a:ext cx="5300231" cy="856479"/>
      </dsp:txXfrm>
    </dsp:sp>
    <dsp:sp modelId="{A01B1201-FE89-4685-AFB4-B4C773ED317F}">
      <dsp:nvSpPr>
        <dsp:cNvPr id="0" name=""/>
        <dsp:cNvSpPr/>
      </dsp:nvSpPr>
      <dsp:spPr>
        <a:xfrm>
          <a:off x="0" y="3215820"/>
          <a:ext cx="6289466" cy="8564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B0E0D0-69B9-43D9-83C5-245B1AF56F4C}">
      <dsp:nvSpPr>
        <dsp:cNvPr id="0" name=""/>
        <dsp:cNvSpPr/>
      </dsp:nvSpPr>
      <dsp:spPr>
        <a:xfrm>
          <a:off x="259085" y="3408528"/>
          <a:ext cx="471063" cy="4710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794B0-A9CB-4E64-AAA8-951DC2527F19}">
      <dsp:nvSpPr>
        <dsp:cNvPr id="0" name=""/>
        <dsp:cNvSpPr/>
      </dsp:nvSpPr>
      <dsp:spPr>
        <a:xfrm>
          <a:off x="989234" y="3215820"/>
          <a:ext cx="5300231" cy="856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44" tIns="90644" rIns="90644" bIns="906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Processes		</a:t>
          </a:r>
        </a:p>
      </dsp:txBody>
      <dsp:txXfrm>
        <a:off x="989234" y="3215820"/>
        <a:ext cx="5300231" cy="856479"/>
      </dsp:txXfrm>
    </dsp:sp>
    <dsp:sp modelId="{4AF16591-A5F3-46CE-A910-535F4BE57DBD}">
      <dsp:nvSpPr>
        <dsp:cNvPr id="0" name=""/>
        <dsp:cNvSpPr/>
      </dsp:nvSpPr>
      <dsp:spPr>
        <a:xfrm>
          <a:off x="0" y="4286420"/>
          <a:ext cx="6289466" cy="85647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BED82-17A2-46DD-9086-70E442DF9A1A}">
      <dsp:nvSpPr>
        <dsp:cNvPr id="0" name=""/>
        <dsp:cNvSpPr/>
      </dsp:nvSpPr>
      <dsp:spPr>
        <a:xfrm>
          <a:off x="259085" y="4479128"/>
          <a:ext cx="471063" cy="47106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91464-2439-4902-A7B9-A3CE00D97A8F}">
      <dsp:nvSpPr>
        <dsp:cNvPr id="0" name=""/>
        <dsp:cNvSpPr/>
      </dsp:nvSpPr>
      <dsp:spPr>
        <a:xfrm>
          <a:off x="989234" y="4286420"/>
          <a:ext cx="5300231" cy="8564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44" tIns="90644" rIns="90644" bIns="906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Questions</a:t>
          </a:r>
        </a:p>
      </dsp:txBody>
      <dsp:txXfrm>
        <a:off x="989234" y="4286420"/>
        <a:ext cx="5300231" cy="85647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F6162-AFDB-42F0-BF16-A9D31F9C2988}">
      <dsp:nvSpPr>
        <dsp:cNvPr id="0" name=""/>
        <dsp:cNvSpPr/>
      </dsp:nvSpPr>
      <dsp:spPr>
        <a:xfrm>
          <a:off x="638069" y="0"/>
          <a:ext cx="5265336" cy="5265336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6D944D-16D9-4B2A-AF8A-93847E9CAA1E}">
      <dsp:nvSpPr>
        <dsp:cNvPr id="0" name=""/>
        <dsp:cNvSpPr/>
      </dsp:nvSpPr>
      <dsp:spPr>
        <a:xfrm>
          <a:off x="1138276" y="500206"/>
          <a:ext cx="2053481" cy="205348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For purchases exceeding $60,000 </a:t>
          </a:r>
        </a:p>
      </dsp:txBody>
      <dsp:txXfrm>
        <a:off x="1238519" y="600449"/>
        <a:ext cx="1852995" cy="1852995"/>
      </dsp:txXfrm>
    </dsp:sp>
    <dsp:sp modelId="{CE0866DB-6AB6-4E3A-BB52-DE2DF6E98DDD}">
      <dsp:nvSpPr>
        <dsp:cNvPr id="0" name=""/>
        <dsp:cNvSpPr/>
      </dsp:nvSpPr>
      <dsp:spPr>
        <a:xfrm>
          <a:off x="3349717" y="500206"/>
          <a:ext cx="2053481" cy="205348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PO Type: SB</a:t>
          </a:r>
        </a:p>
      </dsp:txBody>
      <dsp:txXfrm>
        <a:off x="3449960" y="600449"/>
        <a:ext cx="1852995" cy="1852995"/>
      </dsp:txXfrm>
    </dsp:sp>
    <dsp:sp modelId="{0C5BEB52-8602-4924-94A7-D3A980DAE7A7}">
      <dsp:nvSpPr>
        <dsp:cNvPr id="0" name=""/>
        <dsp:cNvSpPr/>
      </dsp:nvSpPr>
      <dsp:spPr>
        <a:xfrm>
          <a:off x="1138276" y="2711648"/>
          <a:ext cx="2053481" cy="205348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Managed by the Purchasing Office </a:t>
          </a:r>
        </a:p>
      </dsp:txBody>
      <dsp:txXfrm>
        <a:off x="1238519" y="2811891"/>
        <a:ext cx="1852995" cy="1852995"/>
      </dsp:txXfrm>
    </dsp:sp>
    <dsp:sp modelId="{A1D58A84-6781-40E2-848C-C69749A2FAF4}">
      <dsp:nvSpPr>
        <dsp:cNvPr id="0" name=""/>
        <dsp:cNvSpPr/>
      </dsp:nvSpPr>
      <dsp:spPr>
        <a:xfrm>
          <a:off x="3349717" y="2711648"/>
          <a:ext cx="2053481" cy="205348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Requires public advertisement and competitive sealed bids</a:t>
          </a:r>
        </a:p>
      </dsp:txBody>
      <dsp:txXfrm>
        <a:off x="3449960" y="2811891"/>
        <a:ext cx="1852995" cy="18529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25548E-A69C-464D-BACA-45DFFE83C0C5}">
      <dsp:nvSpPr>
        <dsp:cNvPr id="0" name=""/>
        <dsp:cNvSpPr/>
      </dsp:nvSpPr>
      <dsp:spPr>
        <a:xfrm>
          <a:off x="324876" y="388886"/>
          <a:ext cx="1013291" cy="10132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2B7D5-A3A3-48EB-B1CE-DAA48B7B322E}">
      <dsp:nvSpPr>
        <dsp:cNvPr id="0" name=""/>
        <dsp:cNvSpPr/>
      </dsp:nvSpPr>
      <dsp:spPr>
        <a:xfrm>
          <a:off x="540823" y="604833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88859-6F5F-403A-9CF6-9ED2982663FE}">
      <dsp:nvSpPr>
        <dsp:cNvPr id="0" name=""/>
        <dsp:cNvSpPr/>
      </dsp:nvSpPr>
      <dsp:spPr>
        <a:xfrm>
          <a:off x="955" y="1717792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The department develops detailed specifications and submits them to Purchasing. </a:t>
          </a:r>
        </a:p>
      </dsp:txBody>
      <dsp:txXfrm>
        <a:off x="955" y="1717792"/>
        <a:ext cx="1661132" cy="664453"/>
      </dsp:txXfrm>
    </dsp:sp>
    <dsp:sp modelId="{EB55F494-2A55-48D1-BBA7-70F7A0DE5C68}">
      <dsp:nvSpPr>
        <dsp:cNvPr id="0" name=""/>
        <dsp:cNvSpPr/>
      </dsp:nvSpPr>
      <dsp:spPr>
        <a:xfrm>
          <a:off x="2276707" y="388886"/>
          <a:ext cx="1013291" cy="10132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513DB-FB69-46CA-B3EB-5B171155DBC0}">
      <dsp:nvSpPr>
        <dsp:cNvPr id="0" name=""/>
        <dsp:cNvSpPr/>
      </dsp:nvSpPr>
      <dsp:spPr>
        <a:xfrm>
          <a:off x="2492654" y="604833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7A13F6-8DCC-4B69-9314-587F0B3FFBB1}">
      <dsp:nvSpPr>
        <dsp:cNvPr id="0" name=""/>
        <dsp:cNvSpPr/>
      </dsp:nvSpPr>
      <dsp:spPr>
        <a:xfrm>
          <a:off x="1952786" y="1717792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Purchasing prepares and publicly advertises the solicitation. </a:t>
          </a:r>
        </a:p>
      </dsp:txBody>
      <dsp:txXfrm>
        <a:off x="1952786" y="1717792"/>
        <a:ext cx="1661132" cy="664453"/>
      </dsp:txXfrm>
    </dsp:sp>
    <dsp:sp modelId="{89E47C4A-2258-4850-A78D-FC2D2121B9FF}">
      <dsp:nvSpPr>
        <dsp:cNvPr id="0" name=""/>
        <dsp:cNvSpPr/>
      </dsp:nvSpPr>
      <dsp:spPr>
        <a:xfrm>
          <a:off x="4228538" y="388886"/>
          <a:ext cx="1013291" cy="10132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A1C30-4B34-4BF4-BFD5-AAFC4F0C89C8}">
      <dsp:nvSpPr>
        <dsp:cNvPr id="0" name=""/>
        <dsp:cNvSpPr/>
      </dsp:nvSpPr>
      <dsp:spPr>
        <a:xfrm>
          <a:off x="4444485" y="604833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68C04-B726-40B3-A35A-86E365790491}">
      <dsp:nvSpPr>
        <dsp:cNvPr id="0" name=""/>
        <dsp:cNvSpPr/>
      </dsp:nvSpPr>
      <dsp:spPr>
        <a:xfrm>
          <a:off x="3904617" y="1717792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Vendors submit sealed bids by the established deadline. </a:t>
          </a:r>
        </a:p>
      </dsp:txBody>
      <dsp:txXfrm>
        <a:off x="3904617" y="1717792"/>
        <a:ext cx="1661132" cy="664453"/>
      </dsp:txXfrm>
    </dsp:sp>
    <dsp:sp modelId="{35CAB490-3DA7-48AC-9A4C-7D91481E5851}">
      <dsp:nvSpPr>
        <dsp:cNvPr id="0" name=""/>
        <dsp:cNvSpPr/>
      </dsp:nvSpPr>
      <dsp:spPr>
        <a:xfrm>
          <a:off x="1300791" y="2797528"/>
          <a:ext cx="1013291" cy="10132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D1BB7-E09D-4FDB-AD77-06A94C8037D0}">
      <dsp:nvSpPr>
        <dsp:cNvPr id="0" name=""/>
        <dsp:cNvSpPr/>
      </dsp:nvSpPr>
      <dsp:spPr>
        <a:xfrm>
          <a:off x="1516739" y="3013475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41055-8893-461D-93A6-4AF49A4FCD10}">
      <dsp:nvSpPr>
        <dsp:cNvPr id="0" name=""/>
        <dsp:cNvSpPr/>
      </dsp:nvSpPr>
      <dsp:spPr>
        <a:xfrm>
          <a:off x="976871" y="4126434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The Budget Unit Head reviews the responses when requested. </a:t>
          </a:r>
        </a:p>
      </dsp:txBody>
      <dsp:txXfrm>
        <a:off x="976871" y="4126434"/>
        <a:ext cx="1661132" cy="664453"/>
      </dsp:txXfrm>
    </dsp:sp>
    <dsp:sp modelId="{C4A40039-424A-4833-ACB2-DAFBCED4FB5B}">
      <dsp:nvSpPr>
        <dsp:cNvPr id="0" name=""/>
        <dsp:cNvSpPr/>
      </dsp:nvSpPr>
      <dsp:spPr>
        <a:xfrm>
          <a:off x="3252623" y="2797528"/>
          <a:ext cx="1013291" cy="10132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4ECC70-2E11-40FA-B9E7-80C8E6F2783B}">
      <dsp:nvSpPr>
        <dsp:cNvPr id="0" name=""/>
        <dsp:cNvSpPr/>
      </dsp:nvSpPr>
      <dsp:spPr>
        <a:xfrm>
          <a:off x="3468570" y="3013475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25006-9E62-41AE-929B-8983F1B8E22C}">
      <dsp:nvSpPr>
        <dsp:cNvPr id="0" name=""/>
        <dsp:cNvSpPr/>
      </dsp:nvSpPr>
      <dsp:spPr>
        <a:xfrm>
          <a:off x="2928702" y="4126434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Purchasing determines the award and issues the official Purchase Order.</a:t>
          </a:r>
        </a:p>
      </dsp:txBody>
      <dsp:txXfrm>
        <a:off x="2928702" y="4126434"/>
        <a:ext cx="1661132" cy="66445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D96D0-5557-47A1-8EDC-378460039AF4}">
      <dsp:nvSpPr>
        <dsp:cNvPr id="0" name=""/>
        <dsp:cNvSpPr/>
      </dsp:nvSpPr>
      <dsp:spPr>
        <a:xfrm>
          <a:off x="0" y="742870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B50F6-1B91-476F-BCBC-9287DEB0B57B}">
      <dsp:nvSpPr>
        <dsp:cNvPr id="0" name=""/>
        <dsp:cNvSpPr/>
      </dsp:nvSpPr>
      <dsp:spPr>
        <a:xfrm>
          <a:off x="328612" y="105505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When the needed goods or services are available through an approved Louisiana State Contract </a:t>
          </a:r>
        </a:p>
      </dsp:txBody>
      <dsp:txXfrm>
        <a:off x="383617" y="1110057"/>
        <a:ext cx="2847502" cy="1768010"/>
      </dsp:txXfrm>
    </dsp:sp>
    <dsp:sp modelId="{C66DA6E9-70AB-4D52-8BEA-5FD2CAD1203A}">
      <dsp:nvSpPr>
        <dsp:cNvPr id="0" name=""/>
        <dsp:cNvSpPr/>
      </dsp:nvSpPr>
      <dsp:spPr>
        <a:xfrm>
          <a:off x="3614737" y="742870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CF1F7D-E440-4B6B-8239-DF05B4D6DFDE}">
      <dsp:nvSpPr>
        <dsp:cNvPr id="0" name=""/>
        <dsp:cNvSpPr/>
      </dsp:nvSpPr>
      <dsp:spPr>
        <a:xfrm>
          <a:off x="3943350" y="105505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PO Type: SC </a:t>
          </a:r>
        </a:p>
      </dsp:txBody>
      <dsp:txXfrm>
        <a:off x="3998355" y="1110057"/>
        <a:ext cx="2847502" cy="1768010"/>
      </dsp:txXfrm>
    </dsp:sp>
    <dsp:sp modelId="{E68EB2E9-3DE9-4864-83E9-85E17F3D3D3D}">
      <dsp:nvSpPr>
        <dsp:cNvPr id="0" name=""/>
        <dsp:cNvSpPr/>
      </dsp:nvSpPr>
      <dsp:spPr>
        <a:xfrm>
          <a:off x="7229475" y="742870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49E7E-D72E-4C5D-9C26-5C9C2903252A}">
      <dsp:nvSpPr>
        <dsp:cNvPr id="0" name=""/>
        <dsp:cNvSpPr/>
      </dsp:nvSpPr>
      <dsp:spPr>
        <a:xfrm>
          <a:off x="7558087" y="105505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Does not require the regular competitive quote process</a:t>
          </a:r>
        </a:p>
      </dsp:txBody>
      <dsp:txXfrm>
        <a:off x="7613092" y="1110057"/>
        <a:ext cx="2847502" cy="176801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3EE17-CEFF-4D92-A0A6-EB2D1F9BB7C2}">
      <dsp:nvSpPr>
        <dsp:cNvPr id="0" name=""/>
        <dsp:cNvSpPr/>
      </dsp:nvSpPr>
      <dsp:spPr>
        <a:xfrm>
          <a:off x="48829" y="623273"/>
          <a:ext cx="724034" cy="72403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F9A757-26BA-44EC-B8A5-98B81C562CE2}">
      <dsp:nvSpPr>
        <dsp:cNvPr id="0" name=""/>
        <dsp:cNvSpPr/>
      </dsp:nvSpPr>
      <dsp:spPr>
        <a:xfrm>
          <a:off x="200876" y="775320"/>
          <a:ext cx="419940" cy="4199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CD5F4-F5F8-4064-B6B4-1C505AABDD99}">
      <dsp:nvSpPr>
        <dsp:cNvPr id="0" name=""/>
        <dsp:cNvSpPr/>
      </dsp:nvSpPr>
      <dsp:spPr>
        <a:xfrm>
          <a:off x="928014" y="623273"/>
          <a:ext cx="1706653" cy="72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Locate the appropriate contract and approved vendor in Louisiana eCat. </a:t>
          </a:r>
        </a:p>
      </dsp:txBody>
      <dsp:txXfrm>
        <a:off x="928014" y="623273"/>
        <a:ext cx="1706653" cy="724034"/>
      </dsp:txXfrm>
    </dsp:sp>
    <dsp:sp modelId="{A66784A2-6BB9-4E39-817A-0208CD0E04B3}">
      <dsp:nvSpPr>
        <dsp:cNvPr id="0" name=""/>
        <dsp:cNvSpPr/>
      </dsp:nvSpPr>
      <dsp:spPr>
        <a:xfrm>
          <a:off x="2932038" y="623273"/>
          <a:ext cx="724034" cy="72403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FDF4F9-1B07-4045-B42E-CC3963800008}">
      <dsp:nvSpPr>
        <dsp:cNvPr id="0" name=""/>
        <dsp:cNvSpPr/>
      </dsp:nvSpPr>
      <dsp:spPr>
        <a:xfrm>
          <a:off x="3084085" y="775320"/>
          <a:ext cx="419940" cy="4199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4B954-57B7-48D2-9E4B-6D8E5C25E780}">
      <dsp:nvSpPr>
        <dsp:cNvPr id="0" name=""/>
        <dsp:cNvSpPr/>
      </dsp:nvSpPr>
      <dsp:spPr>
        <a:xfrm>
          <a:off x="3811223" y="623273"/>
          <a:ext cx="1706653" cy="72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Obtain a quote that includes the State Contract number and contract pricing. </a:t>
          </a:r>
        </a:p>
      </dsp:txBody>
      <dsp:txXfrm>
        <a:off x="3811223" y="623273"/>
        <a:ext cx="1706653" cy="724034"/>
      </dsp:txXfrm>
    </dsp:sp>
    <dsp:sp modelId="{A4857523-A16C-44D5-A828-792E9FE7097F}">
      <dsp:nvSpPr>
        <dsp:cNvPr id="0" name=""/>
        <dsp:cNvSpPr/>
      </dsp:nvSpPr>
      <dsp:spPr>
        <a:xfrm>
          <a:off x="48829" y="2227869"/>
          <a:ext cx="724034" cy="72403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F8F4CE-28D1-4A5B-B7FE-2164DFF8156A}">
      <dsp:nvSpPr>
        <dsp:cNvPr id="0" name=""/>
        <dsp:cNvSpPr/>
      </dsp:nvSpPr>
      <dsp:spPr>
        <a:xfrm>
          <a:off x="200876" y="2379916"/>
          <a:ext cx="419940" cy="4199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6BEF1-B10F-4168-AD6C-03876F10A779}">
      <dsp:nvSpPr>
        <dsp:cNvPr id="0" name=""/>
        <dsp:cNvSpPr/>
      </dsp:nvSpPr>
      <dsp:spPr>
        <a:xfrm>
          <a:off x="928014" y="2227869"/>
          <a:ext cx="1706653" cy="72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Enter a requisition in Banner. </a:t>
          </a:r>
        </a:p>
      </dsp:txBody>
      <dsp:txXfrm>
        <a:off x="928014" y="2227869"/>
        <a:ext cx="1706653" cy="724034"/>
      </dsp:txXfrm>
    </dsp:sp>
    <dsp:sp modelId="{A2D5D804-79C6-4D0A-88EB-A89A0B9E952B}">
      <dsp:nvSpPr>
        <dsp:cNvPr id="0" name=""/>
        <dsp:cNvSpPr/>
      </dsp:nvSpPr>
      <dsp:spPr>
        <a:xfrm>
          <a:off x="2932038" y="2227869"/>
          <a:ext cx="724034" cy="72403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C755F-595F-4FC4-896D-BEF21B09CEBC}">
      <dsp:nvSpPr>
        <dsp:cNvPr id="0" name=""/>
        <dsp:cNvSpPr/>
      </dsp:nvSpPr>
      <dsp:spPr>
        <a:xfrm>
          <a:off x="3084085" y="2379916"/>
          <a:ext cx="419940" cy="4199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8D53C-06FB-461C-A51D-0BEAD312B6EF}">
      <dsp:nvSpPr>
        <dsp:cNvPr id="0" name=""/>
        <dsp:cNvSpPr/>
      </dsp:nvSpPr>
      <dsp:spPr>
        <a:xfrm>
          <a:off x="3811223" y="2227869"/>
          <a:ext cx="1706653" cy="72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Attach or email the quote and supporting documentation to Purchasing. </a:t>
          </a:r>
        </a:p>
      </dsp:txBody>
      <dsp:txXfrm>
        <a:off x="3811223" y="2227869"/>
        <a:ext cx="1706653" cy="724034"/>
      </dsp:txXfrm>
    </dsp:sp>
    <dsp:sp modelId="{743A0DE0-680B-4480-8286-F559DF335D6B}">
      <dsp:nvSpPr>
        <dsp:cNvPr id="0" name=""/>
        <dsp:cNvSpPr/>
      </dsp:nvSpPr>
      <dsp:spPr>
        <a:xfrm>
          <a:off x="48829" y="3832465"/>
          <a:ext cx="724034" cy="72403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3B33C-4C7B-4652-8D5A-5BDEDDFE33DB}">
      <dsp:nvSpPr>
        <dsp:cNvPr id="0" name=""/>
        <dsp:cNvSpPr/>
      </dsp:nvSpPr>
      <dsp:spPr>
        <a:xfrm>
          <a:off x="200876" y="3984513"/>
          <a:ext cx="419940" cy="4199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B82C8-9F4E-4D74-A691-51ACE7693F54}">
      <dsp:nvSpPr>
        <dsp:cNvPr id="0" name=""/>
        <dsp:cNvSpPr/>
      </dsp:nvSpPr>
      <dsp:spPr>
        <a:xfrm>
          <a:off x="928014" y="3832465"/>
          <a:ext cx="1706653" cy="724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Purchasing verifies the contract and issues the official Purchase Order. </a:t>
          </a:r>
        </a:p>
      </dsp:txBody>
      <dsp:txXfrm>
        <a:off x="928014" y="3832465"/>
        <a:ext cx="1706653" cy="72403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205C4-4CB6-43BA-ABED-A43BEA9830E9}">
      <dsp:nvSpPr>
        <dsp:cNvPr id="0" name=""/>
        <dsp:cNvSpPr/>
      </dsp:nvSpPr>
      <dsp:spPr>
        <a:xfrm>
          <a:off x="616332" y="141230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E6ED8-E211-420C-A088-365DAFE33825}">
      <dsp:nvSpPr>
        <dsp:cNvPr id="0" name=""/>
        <dsp:cNvSpPr/>
      </dsp:nvSpPr>
      <dsp:spPr>
        <a:xfrm>
          <a:off x="1025832" y="550730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7D9266-01D2-4445-93A9-409F535F6BC4}">
      <dsp:nvSpPr>
        <dsp:cNvPr id="0" name=""/>
        <dsp:cNvSpPr/>
      </dsp:nvSpPr>
      <dsp:spPr>
        <a:xfrm>
          <a:off x="2082" y="2661231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Professional, personal, consulting, or social services </a:t>
          </a:r>
        </a:p>
      </dsp:txBody>
      <dsp:txXfrm>
        <a:off x="2082" y="2661231"/>
        <a:ext cx="3150000" cy="720000"/>
      </dsp:txXfrm>
    </dsp:sp>
    <dsp:sp modelId="{C6C6CEF5-0BDD-4001-992C-97DC5B093CD5}">
      <dsp:nvSpPr>
        <dsp:cNvPr id="0" name=""/>
        <dsp:cNvSpPr/>
      </dsp:nvSpPr>
      <dsp:spPr>
        <a:xfrm>
          <a:off x="4317582" y="141230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0A6909-2665-4349-B096-B47553708191}">
      <dsp:nvSpPr>
        <dsp:cNvPr id="0" name=""/>
        <dsp:cNvSpPr/>
      </dsp:nvSpPr>
      <dsp:spPr>
        <a:xfrm>
          <a:off x="4727082" y="550730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7CE37-8428-49CF-A9EA-371217629E0C}">
      <dsp:nvSpPr>
        <dsp:cNvPr id="0" name=""/>
        <dsp:cNvSpPr/>
      </dsp:nvSpPr>
      <dsp:spPr>
        <a:xfrm>
          <a:off x="3703332" y="2661231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Presenters, speakers, performers, or consultants </a:t>
          </a:r>
        </a:p>
      </dsp:txBody>
      <dsp:txXfrm>
        <a:off x="3703332" y="2661231"/>
        <a:ext cx="3150000" cy="720000"/>
      </dsp:txXfrm>
    </dsp:sp>
    <dsp:sp modelId="{0F4117CA-ABDD-4150-A7E9-3A994BA214D4}">
      <dsp:nvSpPr>
        <dsp:cNvPr id="0" name=""/>
        <dsp:cNvSpPr/>
      </dsp:nvSpPr>
      <dsp:spPr>
        <a:xfrm>
          <a:off x="8018832" y="141230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A14CE-1922-4C58-8FBB-E12D12E7750D}">
      <dsp:nvSpPr>
        <dsp:cNvPr id="0" name=""/>
        <dsp:cNvSpPr/>
      </dsp:nvSpPr>
      <dsp:spPr>
        <a:xfrm>
          <a:off x="8428332" y="550730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74A99D-6387-4541-AA0D-AFDF86371438}">
      <dsp:nvSpPr>
        <dsp:cNvPr id="0" name=""/>
        <dsp:cNvSpPr/>
      </dsp:nvSpPr>
      <dsp:spPr>
        <a:xfrm>
          <a:off x="7404582" y="2661231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Training, evaluations, technical services, or other specialized work </a:t>
          </a:r>
        </a:p>
      </dsp:txBody>
      <dsp:txXfrm>
        <a:off x="7404582" y="2661231"/>
        <a:ext cx="3150000" cy="7200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53CD-32B2-477B-B092-4191D3B9B54B}">
      <dsp:nvSpPr>
        <dsp:cNvPr id="0" name=""/>
        <dsp:cNvSpPr/>
      </dsp:nvSpPr>
      <dsp:spPr>
        <a:xfrm>
          <a:off x="0" y="1675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F77BF-0C95-41B5-B53E-48AB7424FD82}">
      <dsp:nvSpPr>
        <dsp:cNvPr id="0" name=""/>
        <dsp:cNvSpPr/>
      </dsp:nvSpPr>
      <dsp:spPr>
        <a:xfrm>
          <a:off x="215981" y="162323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95E7B7-817C-4656-BA87-99D9D9412A5A}">
      <dsp:nvSpPr>
        <dsp:cNvPr id="0" name=""/>
        <dsp:cNvSpPr/>
      </dsp:nvSpPr>
      <dsp:spPr>
        <a:xfrm>
          <a:off x="824657" y="1675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Contact Purchasing before making a commitment to the contractor. </a:t>
          </a:r>
        </a:p>
      </dsp:txBody>
      <dsp:txXfrm>
        <a:off x="824657" y="1675"/>
        <a:ext cx="4742048" cy="713989"/>
      </dsp:txXfrm>
    </dsp:sp>
    <dsp:sp modelId="{3B9AD7B6-8316-4CE2-9F04-59F53F242A35}">
      <dsp:nvSpPr>
        <dsp:cNvPr id="0" name=""/>
        <dsp:cNvSpPr/>
      </dsp:nvSpPr>
      <dsp:spPr>
        <a:xfrm>
          <a:off x="0" y="894162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EBA50-DA42-490D-8924-6569B7FA33BF}">
      <dsp:nvSpPr>
        <dsp:cNvPr id="0" name=""/>
        <dsp:cNvSpPr/>
      </dsp:nvSpPr>
      <dsp:spPr>
        <a:xfrm>
          <a:off x="215981" y="1054809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7E16F-FFD0-4342-81A7-6B82350695D4}">
      <dsp:nvSpPr>
        <dsp:cNvPr id="0" name=""/>
        <dsp:cNvSpPr/>
      </dsp:nvSpPr>
      <dsp:spPr>
        <a:xfrm>
          <a:off x="824657" y="894162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Complete the appropriate contract and supporting forms. </a:t>
          </a:r>
        </a:p>
      </dsp:txBody>
      <dsp:txXfrm>
        <a:off x="824657" y="894162"/>
        <a:ext cx="4742048" cy="713989"/>
      </dsp:txXfrm>
    </dsp:sp>
    <dsp:sp modelId="{34B47984-B816-4E87-8003-A03A1F807A18}">
      <dsp:nvSpPr>
        <dsp:cNvPr id="0" name=""/>
        <dsp:cNvSpPr/>
      </dsp:nvSpPr>
      <dsp:spPr>
        <a:xfrm>
          <a:off x="0" y="1786648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1CA03B-A1C6-47F8-9ABB-F6F29F815151}">
      <dsp:nvSpPr>
        <dsp:cNvPr id="0" name=""/>
        <dsp:cNvSpPr/>
      </dsp:nvSpPr>
      <dsp:spPr>
        <a:xfrm>
          <a:off x="215981" y="1947296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7D70F-2A30-453E-9633-97EBF648ADF6}">
      <dsp:nvSpPr>
        <dsp:cNvPr id="0" name=""/>
        <dsp:cNvSpPr/>
      </dsp:nvSpPr>
      <dsp:spPr>
        <a:xfrm>
          <a:off x="824657" y="1786648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Obtain the required signatures and approvals. </a:t>
          </a:r>
        </a:p>
      </dsp:txBody>
      <dsp:txXfrm>
        <a:off x="824657" y="1786648"/>
        <a:ext cx="4742048" cy="713989"/>
      </dsp:txXfrm>
    </dsp:sp>
    <dsp:sp modelId="{769334D8-789D-49CB-8D10-2B9E7D02744F}">
      <dsp:nvSpPr>
        <dsp:cNvPr id="0" name=""/>
        <dsp:cNvSpPr/>
      </dsp:nvSpPr>
      <dsp:spPr>
        <a:xfrm>
          <a:off x="0" y="2679135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81D1C-2CD0-4EAE-B237-B94D9EB038A1}">
      <dsp:nvSpPr>
        <dsp:cNvPr id="0" name=""/>
        <dsp:cNvSpPr/>
      </dsp:nvSpPr>
      <dsp:spPr>
        <a:xfrm>
          <a:off x="215981" y="2839783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EFBA0B-3C9D-4298-A26C-C4EF168E28EC}">
      <dsp:nvSpPr>
        <dsp:cNvPr id="0" name=""/>
        <dsp:cNvSpPr/>
      </dsp:nvSpPr>
      <dsp:spPr>
        <a:xfrm>
          <a:off x="824657" y="2679135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Enter a requisition in Banner. </a:t>
          </a:r>
        </a:p>
      </dsp:txBody>
      <dsp:txXfrm>
        <a:off x="824657" y="2679135"/>
        <a:ext cx="4742048" cy="713989"/>
      </dsp:txXfrm>
    </dsp:sp>
    <dsp:sp modelId="{7636024D-717A-4C9A-9DBC-FD858D555F1F}">
      <dsp:nvSpPr>
        <dsp:cNvPr id="0" name=""/>
        <dsp:cNvSpPr/>
      </dsp:nvSpPr>
      <dsp:spPr>
        <a:xfrm>
          <a:off x="0" y="3571622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744AF7-5064-402F-8161-D35A8B1B5024}">
      <dsp:nvSpPr>
        <dsp:cNvPr id="0" name=""/>
        <dsp:cNvSpPr/>
      </dsp:nvSpPr>
      <dsp:spPr>
        <a:xfrm>
          <a:off x="215981" y="3732269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DA72A-A338-4E9E-8212-BC1D4DA7DB4A}">
      <dsp:nvSpPr>
        <dsp:cNvPr id="0" name=""/>
        <dsp:cNvSpPr/>
      </dsp:nvSpPr>
      <dsp:spPr>
        <a:xfrm>
          <a:off x="824657" y="3571622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Submit all documentation to Purchasing for review. </a:t>
          </a:r>
        </a:p>
      </dsp:txBody>
      <dsp:txXfrm>
        <a:off x="824657" y="3571622"/>
        <a:ext cx="4742048" cy="713989"/>
      </dsp:txXfrm>
    </dsp:sp>
    <dsp:sp modelId="{FCD8332B-4479-4659-A404-7A6CEE268A25}">
      <dsp:nvSpPr>
        <dsp:cNvPr id="0" name=""/>
        <dsp:cNvSpPr/>
      </dsp:nvSpPr>
      <dsp:spPr>
        <a:xfrm>
          <a:off x="0" y="4464109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FA647-75C5-4048-A8B0-FB5371DCCADC}">
      <dsp:nvSpPr>
        <dsp:cNvPr id="0" name=""/>
        <dsp:cNvSpPr/>
      </dsp:nvSpPr>
      <dsp:spPr>
        <a:xfrm>
          <a:off x="215981" y="4624756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84B74-1211-4D13-9CEF-2D193F35B0DA}">
      <dsp:nvSpPr>
        <dsp:cNvPr id="0" name=""/>
        <dsp:cNvSpPr/>
      </dsp:nvSpPr>
      <dsp:spPr>
        <a:xfrm>
          <a:off x="824657" y="4464109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Wait for the fully executed contract and Purchase Order before services begin.</a:t>
          </a:r>
        </a:p>
      </dsp:txBody>
      <dsp:txXfrm>
        <a:off x="824657" y="4464109"/>
        <a:ext cx="4742048" cy="71398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B3DBC-53FB-4810-A211-607F21C87776}">
      <dsp:nvSpPr>
        <dsp:cNvPr id="0" name=""/>
        <dsp:cNvSpPr/>
      </dsp:nvSpPr>
      <dsp:spPr>
        <a:xfrm>
          <a:off x="0" y="2561"/>
          <a:ext cx="742442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D9736-3864-4C95-9B0D-7860F68458D9}">
      <dsp:nvSpPr>
        <dsp:cNvPr id="0" name=""/>
        <dsp:cNvSpPr/>
      </dsp:nvSpPr>
      <dsp:spPr>
        <a:xfrm>
          <a:off x="0" y="2561"/>
          <a:ext cx="7424423" cy="873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Professional Service Contract </a:t>
          </a:r>
        </a:p>
      </dsp:txBody>
      <dsp:txXfrm>
        <a:off x="0" y="2561"/>
        <a:ext cx="7424423" cy="873416"/>
      </dsp:txXfrm>
    </dsp:sp>
    <dsp:sp modelId="{5D28AD08-1522-4843-B105-8F41D285025F}">
      <dsp:nvSpPr>
        <dsp:cNvPr id="0" name=""/>
        <dsp:cNvSpPr/>
      </dsp:nvSpPr>
      <dsp:spPr>
        <a:xfrm>
          <a:off x="0" y="875978"/>
          <a:ext cx="742442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A3DD2-C6E3-4770-9A22-DEC4EC3176D7}">
      <dsp:nvSpPr>
        <dsp:cNvPr id="0" name=""/>
        <dsp:cNvSpPr/>
      </dsp:nvSpPr>
      <dsp:spPr>
        <a:xfrm>
          <a:off x="0" y="875978"/>
          <a:ext cx="7424423" cy="873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Scope of services and payment terms </a:t>
          </a:r>
        </a:p>
      </dsp:txBody>
      <dsp:txXfrm>
        <a:off x="0" y="875978"/>
        <a:ext cx="7424423" cy="873416"/>
      </dsp:txXfrm>
    </dsp:sp>
    <dsp:sp modelId="{7CD7225C-38C9-498B-A593-C09DCEF6822A}">
      <dsp:nvSpPr>
        <dsp:cNvPr id="0" name=""/>
        <dsp:cNvSpPr/>
      </dsp:nvSpPr>
      <dsp:spPr>
        <a:xfrm>
          <a:off x="0" y="1749395"/>
          <a:ext cx="742442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9323A-AF68-4E3D-B223-FAA424884555}">
      <dsp:nvSpPr>
        <dsp:cNvPr id="0" name=""/>
        <dsp:cNvSpPr/>
      </dsp:nvSpPr>
      <dsp:spPr>
        <a:xfrm>
          <a:off x="0" y="1749395"/>
          <a:ext cx="7424423" cy="873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Resume or qualifications </a:t>
          </a:r>
        </a:p>
      </dsp:txBody>
      <dsp:txXfrm>
        <a:off x="0" y="1749395"/>
        <a:ext cx="7424423" cy="873416"/>
      </dsp:txXfrm>
    </dsp:sp>
    <dsp:sp modelId="{C7FD3B28-C857-4F76-89BC-BCA697D9F012}">
      <dsp:nvSpPr>
        <dsp:cNvPr id="0" name=""/>
        <dsp:cNvSpPr/>
      </dsp:nvSpPr>
      <dsp:spPr>
        <a:xfrm>
          <a:off x="0" y="2622811"/>
          <a:ext cx="742442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BE5AC-B3D8-4B1B-A4D9-EE0A1F2E50E5}">
      <dsp:nvSpPr>
        <dsp:cNvPr id="0" name=""/>
        <dsp:cNvSpPr/>
      </dsp:nvSpPr>
      <dsp:spPr>
        <a:xfrm>
          <a:off x="0" y="2622812"/>
          <a:ext cx="7424423" cy="873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W-9 and vendor information </a:t>
          </a:r>
        </a:p>
      </dsp:txBody>
      <dsp:txXfrm>
        <a:off x="0" y="2622812"/>
        <a:ext cx="7424423" cy="873416"/>
      </dsp:txXfrm>
    </dsp:sp>
    <dsp:sp modelId="{212DF5E8-3E4D-46B6-8A1F-5B348C816B1E}">
      <dsp:nvSpPr>
        <dsp:cNvPr id="0" name=""/>
        <dsp:cNvSpPr/>
      </dsp:nvSpPr>
      <dsp:spPr>
        <a:xfrm>
          <a:off x="0" y="3496228"/>
          <a:ext cx="7424423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86225-BB7F-44EC-AA9B-88B6EC7BE3C3}">
      <dsp:nvSpPr>
        <dsp:cNvPr id="0" name=""/>
        <dsp:cNvSpPr/>
      </dsp:nvSpPr>
      <dsp:spPr>
        <a:xfrm>
          <a:off x="0" y="3496228"/>
          <a:ext cx="7424423" cy="873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Justification or selection documentation </a:t>
          </a:r>
        </a:p>
      </dsp:txBody>
      <dsp:txXfrm>
        <a:off x="0" y="3496228"/>
        <a:ext cx="7424423" cy="873416"/>
      </dsp:txXfrm>
    </dsp:sp>
    <dsp:sp modelId="{46F1A239-7609-4EE5-B04A-A56D3A6E5CE0}">
      <dsp:nvSpPr>
        <dsp:cNvPr id="0" name=""/>
        <dsp:cNvSpPr/>
      </dsp:nvSpPr>
      <dsp:spPr>
        <a:xfrm>
          <a:off x="0" y="4369645"/>
          <a:ext cx="742442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F5C7D0-5ABC-40D7-A6FB-B694041C9421}">
      <dsp:nvSpPr>
        <dsp:cNvPr id="0" name=""/>
        <dsp:cNvSpPr/>
      </dsp:nvSpPr>
      <dsp:spPr>
        <a:xfrm>
          <a:off x="0" y="4369645"/>
          <a:ext cx="7424423" cy="873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Required approval forms</a:t>
          </a:r>
        </a:p>
      </dsp:txBody>
      <dsp:txXfrm>
        <a:off x="0" y="4369645"/>
        <a:ext cx="7424423" cy="87341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6C7F4-58D4-4DC6-B7F6-55A14C79B21C}">
      <dsp:nvSpPr>
        <dsp:cNvPr id="0" name=""/>
        <dsp:cNvSpPr/>
      </dsp:nvSpPr>
      <dsp:spPr>
        <a:xfrm>
          <a:off x="2146388" y="798819"/>
          <a:ext cx="462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174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65156" y="842075"/>
        <a:ext cx="24638" cy="4927"/>
      </dsp:txXfrm>
    </dsp:sp>
    <dsp:sp modelId="{739F152C-DF80-496E-9911-E9EF029665E6}">
      <dsp:nvSpPr>
        <dsp:cNvPr id="0" name=""/>
        <dsp:cNvSpPr/>
      </dsp:nvSpPr>
      <dsp:spPr>
        <a:xfrm>
          <a:off x="5691" y="201790"/>
          <a:ext cx="2142497" cy="12854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84" tIns="110199" rIns="104984" bIns="11019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Check your budget and confirm funds are available. </a:t>
          </a:r>
        </a:p>
      </dsp:txBody>
      <dsp:txXfrm>
        <a:off x="5691" y="201790"/>
        <a:ext cx="2142497" cy="1285498"/>
      </dsp:txXfrm>
    </dsp:sp>
    <dsp:sp modelId="{004DEA0E-42C9-4A19-8D9B-24F5081BBBEF}">
      <dsp:nvSpPr>
        <dsp:cNvPr id="0" name=""/>
        <dsp:cNvSpPr/>
      </dsp:nvSpPr>
      <dsp:spPr>
        <a:xfrm>
          <a:off x="4781660" y="798819"/>
          <a:ext cx="462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174" y="45720"/>
              </a:lnTo>
            </a:path>
          </a:pathLst>
        </a:custGeom>
        <a:noFill/>
        <a:ln w="6350" cap="flat" cmpd="sng" algn="ctr">
          <a:solidFill>
            <a:schemeClr val="accent2">
              <a:hueOff val="-3777104"/>
              <a:satOff val="7270"/>
              <a:lumOff val="-502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00427" y="842075"/>
        <a:ext cx="24638" cy="4927"/>
      </dsp:txXfrm>
    </dsp:sp>
    <dsp:sp modelId="{5077FA02-BB8B-46B2-80A8-FBE748BFE690}">
      <dsp:nvSpPr>
        <dsp:cNvPr id="0" name=""/>
        <dsp:cNvSpPr/>
      </dsp:nvSpPr>
      <dsp:spPr>
        <a:xfrm>
          <a:off x="2640962" y="201790"/>
          <a:ext cx="2142497" cy="1285498"/>
        </a:xfrm>
        <a:prstGeom prst="rect">
          <a:avLst/>
        </a:prstGeom>
        <a:solidFill>
          <a:schemeClr val="accent2">
            <a:hueOff val="-3147586"/>
            <a:satOff val="6058"/>
            <a:lumOff val="-41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84" tIns="110199" rIns="104984" bIns="11019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Determine the correct purchasing method based on the total purchase amount. </a:t>
          </a:r>
        </a:p>
      </dsp:txBody>
      <dsp:txXfrm>
        <a:off x="2640962" y="201790"/>
        <a:ext cx="2142497" cy="1285498"/>
      </dsp:txXfrm>
    </dsp:sp>
    <dsp:sp modelId="{9CB64AB5-E0C7-4B6F-B342-9B4331F16E52}">
      <dsp:nvSpPr>
        <dsp:cNvPr id="0" name=""/>
        <dsp:cNvSpPr/>
      </dsp:nvSpPr>
      <dsp:spPr>
        <a:xfrm>
          <a:off x="1076940" y="1485488"/>
          <a:ext cx="5270542" cy="462174"/>
        </a:xfrm>
        <a:custGeom>
          <a:avLst/>
          <a:gdLst/>
          <a:ahLst/>
          <a:cxnLst/>
          <a:rect l="0" t="0" r="0" b="0"/>
          <a:pathLst>
            <a:path>
              <a:moveTo>
                <a:pt x="5270542" y="0"/>
              </a:moveTo>
              <a:lnTo>
                <a:pt x="5270542" y="248187"/>
              </a:lnTo>
              <a:lnTo>
                <a:pt x="0" y="248187"/>
              </a:lnTo>
              <a:lnTo>
                <a:pt x="0" y="462174"/>
              </a:lnTo>
            </a:path>
          </a:pathLst>
        </a:custGeom>
        <a:noFill/>
        <a:ln w="6350" cap="flat" cmpd="sng" algn="ctr">
          <a:solidFill>
            <a:schemeClr val="accent2">
              <a:hueOff val="-7554207"/>
              <a:satOff val="14540"/>
              <a:lumOff val="-1004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79873" y="1714111"/>
        <a:ext cx="264676" cy="4927"/>
      </dsp:txXfrm>
    </dsp:sp>
    <dsp:sp modelId="{89610DB7-E50F-4DA7-88FE-628E3587BDB6}">
      <dsp:nvSpPr>
        <dsp:cNvPr id="0" name=""/>
        <dsp:cNvSpPr/>
      </dsp:nvSpPr>
      <dsp:spPr>
        <a:xfrm>
          <a:off x="5276234" y="201790"/>
          <a:ext cx="2142497" cy="1285498"/>
        </a:xfrm>
        <a:prstGeom prst="rect">
          <a:avLst/>
        </a:prstGeom>
        <a:solidFill>
          <a:schemeClr val="accent2">
            <a:hueOff val="-6295173"/>
            <a:satOff val="12117"/>
            <a:lumOff val="-83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84" tIns="110199" rIns="104984" bIns="11019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Obtain all required quotes, forms, and approvals. </a:t>
          </a:r>
        </a:p>
      </dsp:txBody>
      <dsp:txXfrm>
        <a:off x="5276234" y="201790"/>
        <a:ext cx="2142497" cy="1285498"/>
      </dsp:txXfrm>
    </dsp:sp>
    <dsp:sp modelId="{50AAB678-0C68-43B7-A7D6-267FD7346D47}">
      <dsp:nvSpPr>
        <dsp:cNvPr id="0" name=""/>
        <dsp:cNvSpPr/>
      </dsp:nvSpPr>
      <dsp:spPr>
        <a:xfrm>
          <a:off x="2146388" y="2577092"/>
          <a:ext cx="462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174" y="45720"/>
              </a:lnTo>
            </a:path>
          </a:pathLst>
        </a:custGeom>
        <a:noFill/>
        <a:ln w="6350" cap="flat" cmpd="sng" algn="ctr">
          <a:solidFill>
            <a:schemeClr val="accent2">
              <a:hueOff val="-11331312"/>
              <a:satOff val="21811"/>
              <a:lumOff val="-1505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65156" y="2620348"/>
        <a:ext cx="24638" cy="4927"/>
      </dsp:txXfrm>
    </dsp:sp>
    <dsp:sp modelId="{BAC4D65F-F0F2-4825-B72C-818EFF491BCE}">
      <dsp:nvSpPr>
        <dsp:cNvPr id="0" name=""/>
        <dsp:cNvSpPr/>
      </dsp:nvSpPr>
      <dsp:spPr>
        <a:xfrm>
          <a:off x="5691" y="1980062"/>
          <a:ext cx="2142497" cy="1285498"/>
        </a:xfrm>
        <a:prstGeom prst="rect">
          <a:avLst/>
        </a:prstGeom>
        <a:solidFill>
          <a:schemeClr val="accent2">
            <a:hueOff val="-9442759"/>
            <a:satOff val="18175"/>
            <a:lumOff val="-12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84" tIns="110199" rIns="104984" bIns="11019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Enter the requisition and submit supporting documentation. </a:t>
          </a:r>
        </a:p>
      </dsp:txBody>
      <dsp:txXfrm>
        <a:off x="5691" y="1980062"/>
        <a:ext cx="2142497" cy="1285498"/>
      </dsp:txXfrm>
    </dsp:sp>
    <dsp:sp modelId="{B60ACC3F-C324-46E4-A083-80465B2D30D1}">
      <dsp:nvSpPr>
        <dsp:cNvPr id="0" name=""/>
        <dsp:cNvSpPr/>
      </dsp:nvSpPr>
      <dsp:spPr>
        <a:xfrm>
          <a:off x="4781660" y="2577092"/>
          <a:ext cx="4621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174" y="45720"/>
              </a:lnTo>
            </a:path>
          </a:pathLst>
        </a:custGeom>
        <a:noFill/>
        <a:ln w="6350" cap="flat" cmpd="sng" algn="ctr">
          <a:solidFill>
            <a:schemeClr val="accent2">
              <a:hueOff val="-15108415"/>
              <a:satOff val="29081"/>
              <a:lumOff val="-2007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00427" y="2620348"/>
        <a:ext cx="24638" cy="4927"/>
      </dsp:txXfrm>
    </dsp:sp>
    <dsp:sp modelId="{B36D6FFB-09FD-403B-969D-4E8EDE24563C}">
      <dsp:nvSpPr>
        <dsp:cNvPr id="0" name=""/>
        <dsp:cNvSpPr/>
      </dsp:nvSpPr>
      <dsp:spPr>
        <a:xfrm>
          <a:off x="2640962" y="1980062"/>
          <a:ext cx="2142497" cy="1285498"/>
        </a:xfrm>
        <a:prstGeom prst="rect">
          <a:avLst/>
        </a:prstGeom>
        <a:solidFill>
          <a:schemeClr val="accent2">
            <a:hueOff val="-12590346"/>
            <a:satOff val="24234"/>
            <a:lumOff val="-167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84" tIns="110199" rIns="104984" bIns="11019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Wait for the official Purchase Order before placing the order. </a:t>
          </a:r>
        </a:p>
      </dsp:txBody>
      <dsp:txXfrm>
        <a:off x="2640962" y="1980062"/>
        <a:ext cx="2142497" cy="1285498"/>
      </dsp:txXfrm>
    </dsp:sp>
    <dsp:sp modelId="{2B93629E-C14B-490C-8C46-B0E2E2DF1B03}">
      <dsp:nvSpPr>
        <dsp:cNvPr id="0" name=""/>
        <dsp:cNvSpPr/>
      </dsp:nvSpPr>
      <dsp:spPr>
        <a:xfrm>
          <a:off x="1076940" y="3263761"/>
          <a:ext cx="5270542" cy="462174"/>
        </a:xfrm>
        <a:custGeom>
          <a:avLst/>
          <a:gdLst/>
          <a:ahLst/>
          <a:cxnLst/>
          <a:rect l="0" t="0" r="0" b="0"/>
          <a:pathLst>
            <a:path>
              <a:moveTo>
                <a:pt x="5270542" y="0"/>
              </a:moveTo>
              <a:lnTo>
                <a:pt x="5270542" y="248187"/>
              </a:lnTo>
              <a:lnTo>
                <a:pt x="0" y="248187"/>
              </a:lnTo>
              <a:lnTo>
                <a:pt x="0" y="462174"/>
              </a:lnTo>
            </a:path>
          </a:pathLst>
        </a:custGeom>
        <a:noFill/>
        <a:ln w="6350" cap="flat" cmpd="sng" algn="ctr">
          <a:solidFill>
            <a:schemeClr val="accent2">
              <a:hueOff val="-18885518"/>
              <a:satOff val="36351"/>
              <a:lumOff val="-2509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79873" y="3492384"/>
        <a:ext cx="264676" cy="4927"/>
      </dsp:txXfrm>
    </dsp:sp>
    <dsp:sp modelId="{DEA8BE89-848C-48B9-B143-B08479CC09A7}">
      <dsp:nvSpPr>
        <dsp:cNvPr id="0" name=""/>
        <dsp:cNvSpPr/>
      </dsp:nvSpPr>
      <dsp:spPr>
        <a:xfrm>
          <a:off x="5276234" y="1980062"/>
          <a:ext cx="2142497" cy="1285498"/>
        </a:xfrm>
        <a:prstGeom prst="rect">
          <a:avLst/>
        </a:prstGeom>
        <a:solidFill>
          <a:schemeClr val="accent2">
            <a:hueOff val="-15737932"/>
            <a:satOff val="30292"/>
            <a:lumOff val="-209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84" tIns="110199" rIns="104984" bIns="11019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Complete receiving after the goods or services are delivered. </a:t>
          </a:r>
        </a:p>
      </dsp:txBody>
      <dsp:txXfrm>
        <a:off x="5276234" y="1980062"/>
        <a:ext cx="2142497" cy="1285498"/>
      </dsp:txXfrm>
    </dsp:sp>
    <dsp:sp modelId="{B56719EB-5570-4E9E-9A3B-FE7E03F7B1C6}">
      <dsp:nvSpPr>
        <dsp:cNvPr id="0" name=""/>
        <dsp:cNvSpPr/>
      </dsp:nvSpPr>
      <dsp:spPr>
        <a:xfrm>
          <a:off x="5691" y="3758335"/>
          <a:ext cx="2142497" cy="1285498"/>
        </a:xfrm>
        <a:prstGeom prst="rect">
          <a:avLst/>
        </a:prstGeom>
        <a:solidFill>
          <a:schemeClr val="accent2">
            <a:hueOff val="-18885518"/>
            <a:satOff val="36351"/>
            <a:lumOff val="-250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84" tIns="110199" rIns="104984" bIns="11019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When in doubt, contact Purchasing before making a commitment to a vendor.</a:t>
          </a:r>
        </a:p>
      </dsp:txBody>
      <dsp:txXfrm>
        <a:off x="5691" y="3758335"/>
        <a:ext cx="2142497" cy="1285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ADF8C-7410-4EC0-8039-94ABA42B90B1}">
      <dsp:nvSpPr>
        <dsp:cNvPr id="0" name=""/>
        <dsp:cNvSpPr/>
      </dsp:nvSpPr>
      <dsp:spPr>
        <a:xfrm>
          <a:off x="141255" y="549675"/>
          <a:ext cx="904130" cy="90413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23623-455D-42C1-9F9D-ED6D91301102}">
      <dsp:nvSpPr>
        <dsp:cNvPr id="0" name=""/>
        <dsp:cNvSpPr/>
      </dsp:nvSpPr>
      <dsp:spPr>
        <a:xfrm>
          <a:off x="331122" y="739542"/>
          <a:ext cx="524395" cy="5243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4F18F-EEA4-4EFA-A8DF-BE6C6AF1287D}">
      <dsp:nvSpPr>
        <dsp:cNvPr id="0" name=""/>
        <dsp:cNvSpPr/>
      </dsp:nvSpPr>
      <dsp:spPr>
        <a:xfrm>
          <a:off x="1239127" y="549675"/>
          <a:ext cx="2131164" cy="904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Invoices: Accounts Payable</a:t>
          </a:r>
        </a:p>
      </dsp:txBody>
      <dsp:txXfrm>
        <a:off x="1239127" y="549675"/>
        <a:ext cx="2131164" cy="904130"/>
      </dsp:txXfrm>
    </dsp:sp>
    <dsp:sp modelId="{4A1E6E37-E764-49E1-8716-55E05CC88A69}">
      <dsp:nvSpPr>
        <dsp:cNvPr id="0" name=""/>
        <dsp:cNvSpPr/>
      </dsp:nvSpPr>
      <dsp:spPr>
        <a:xfrm>
          <a:off x="3741632" y="549675"/>
          <a:ext cx="904130" cy="9041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707F3-0145-437E-878A-142AD6B22F8F}">
      <dsp:nvSpPr>
        <dsp:cNvPr id="0" name=""/>
        <dsp:cNvSpPr/>
      </dsp:nvSpPr>
      <dsp:spPr>
        <a:xfrm>
          <a:off x="3931499" y="739542"/>
          <a:ext cx="524395" cy="5243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9B688-11F8-4C48-8D33-6FA3BD7C9E61}">
      <dsp:nvSpPr>
        <dsp:cNvPr id="0" name=""/>
        <dsp:cNvSpPr/>
      </dsp:nvSpPr>
      <dsp:spPr>
        <a:xfrm>
          <a:off x="4839504" y="549675"/>
          <a:ext cx="2131164" cy="904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Budget Revisions &amp; Grants: Accounting &amp; reporting</a:t>
          </a:r>
        </a:p>
      </dsp:txBody>
      <dsp:txXfrm>
        <a:off x="4839504" y="549675"/>
        <a:ext cx="2131164" cy="904130"/>
      </dsp:txXfrm>
    </dsp:sp>
    <dsp:sp modelId="{B819E00C-BFA3-42A1-936D-266170E87B94}">
      <dsp:nvSpPr>
        <dsp:cNvPr id="0" name=""/>
        <dsp:cNvSpPr/>
      </dsp:nvSpPr>
      <dsp:spPr>
        <a:xfrm>
          <a:off x="7342009" y="549675"/>
          <a:ext cx="904130" cy="9041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976696-F50A-4A24-B83B-E34A0E904990}">
      <dsp:nvSpPr>
        <dsp:cNvPr id="0" name=""/>
        <dsp:cNvSpPr/>
      </dsp:nvSpPr>
      <dsp:spPr>
        <a:xfrm>
          <a:off x="7531876" y="739542"/>
          <a:ext cx="524395" cy="5243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3614-A8EC-489C-BE9E-ED92037410FB}">
      <dsp:nvSpPr>
        <dsp:cNvPr id="0" name=""/>
        <dsp:cNvSpPr/>
      </dsp:nvSpPr>
      <dsp:spPr>
        <a:xfrm>
          <a:off x="8439882" y="549675"/>
          <a:ext cx="2131164" cy="904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Finance Access &amp; Approver Updates: Data Entry</a:t>
          </a:r>
        </a:p>
      </dsp:txBody>
      <dsp:txXfrm>
        <a:off x="8439882" y="549675"/>
        <a:ext cx="2131164" cy="904130"/>
      </dsp:txXfrm>
    </dsp:sp>
    <dsp:sp modelId="{6AFA567D-D85C-4DDB-8D89-96EEB40E262A}">
      <dsp:nvSpPr>
        <dsp:cNvPr id="0" name=""/>
        <dsp:cNvSpPr/>
      </dsp:nvSpPr>
      <dsp:spPr>
        <a:xfrm>
          <a:off x="141255" y="2049340"/>
          <a:ext cx="904130" cy="9041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B90BD5-EE0B-4140-8FB6-BD6109131AD6}">
      <dsp:nvSpPr>
        <dsp:cNvPr id="0" name=""/>
        <dsp:cNvSpPr/>
      </dsp:nvSpPr>
      <dsp:spPr>
        <a:xfrm>
          <a:off x="331122" y="2239207"/>
          <a:ext cx="524395" cy="5243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D8F4E-77EC-49F0-9238-D618A8FA1F5B}">
      <dsp:nvSpPr>
        <dsp:cNvPr id="0" name=""/>
        <dsp:cNvSpPr/>
      </dsp:nvSpPr>
      <dsp:spPr>
        <a:xfrm>
          <a:off x="1239127" y="2049340"/>
          <a:ext cx="2131164" cy="904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Extra Service &amp; Non-Credit Presenter Contracts: Human Resources</a:t>
          </a:r>
        </a:p>
      </dsp:txBody>
      <dsp:txXfrm>
        <a:off x="1239127" y="2049340"/>
        <a:ext cx="2131164" cy="904130"/>
      </dsp:txXfrm>
    </dsp:sp>
    <dsp:sp modelId="{42D293E1-2E44-4AD9-B2F9-D30B8E88ADED}">
      <dsp:nvSpPr>
        <dsp:cNvPr id="0" name=""/>
        <dsp:cNvSpPr/>
      </dsp:nvSpPr>
      <dsp:spPr>
        <a:xfrm>
          <a:off x="3741632" y="2049340"/>
          <a:ext cx="904130" cy="90413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597CEE-BD21-49D7-B59E-81F44E1F0182}">
      <dsp:nvSpPr>
        <dsp:cNvPr id="0" name=""/>
        <dsp:cNvSpPr/>
      </dsp:nvSpPr>
      <dsp:spPr>
        <a:xfrm>
          <a:off x="3931499" y="2239207"/>
          <a:ext cx="524395" cy="52439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A2289-3CFA-49CE-994E-5F8112732C49}">
      <dsp:nvSpPr>
        <dsp:cNvPr id="0" name=""/>
        <dsp:cNvSpPr/>
      </dsp:nvSpPr>
      <dsp:spPr>
        <a:xfrm>
          <a:off x="4839504" y="2049340"/>
          <a:ext cx="2131164" cy="904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Employee Address Updates: Human Resources</a:t>
          </a:r>
        </a:p>
      </dsp:txBody>
      <dsp:txXfrm>
        <a:off x="4839504" y="2049340"/>
        <a:ext cx="2131164" cy="9041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36D2D-F48C-40B6-A7C5-CE1758C037E9}">
      <dsp:nvSpPr>
        <dsp:cNvPr id="0" name=""/>
        <dsp:cNvSpPr/>
      </dsp:nvSpPr>
      <dsp:spPr>
        <a:xfrm>
          <a:off x="0" y="43547"/>
          <a:ext cx="6541475" cy="786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Confirming Order &lt;$5,000</a:t>
          </a:r>
        </a:p>
      </dsp:txBody>
      <dsp:txXfrm>
        <a:off x="38381" y="81928"/>
        <a:ext cx="6464713" cy="709478"/>
      </dsp:txXfrm>
    </dsp:sp>
    <dsp:sp modelId="{7AC766EE-035A-485E-A5FD-1FE52487806D}">
      <dsp:nvSpPr>
        <dsp:cNvPr id="0" name=""/>
        <dsp:cNvSpPr/>
      </dsp:nvSpPr>
      <dsp:spPr>
        <a:xfrm>
          <a:off x="0" y="921947"/>
          <a:ext cx="6541475" cy="786240"/>
        </a:xfrm>
        <a:prstGeom prst="roundRect">
          <a:avLst/>
        </a:prstGeom>
        <a:solidFill>
          <a:schemeClr val="accent2">
            <a:hueOff val="-3777104"/>
            <a:satOff val="7270"/>
            <a:lumOff val="-50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Orders Not Exceeding $30,000</a:t>
          </a:r>
        </a:p>
      </dsp:txBody>
      <dsp:txXfrm>
        <a:off x="38381" y="960328"/>
        <a:ext cx="6464713" cy="709478"/>
      </dsp:txXfrm>
    </dsp:sp>
    <dsp:sp modelId="{D946DA75-5BF7-47F6-B424-854F87270900}">
      <dsp:nvSpPr>
        <dsp:cNvPr id="0" name=""/>
        <dsp:cNvSpPr/>
      </dsp:nvSpPr>
      <dsp:spPr>
        <a:xfrm>
          <a:off x="0" y="1800347"/>
          <a:ext cx="6541475" cy="786240"/>
        </a:xfrm>
        <a:prstGeom prst="roundRect">
          <a:avLst/>
        </a:prstGeom>
        <a:solidFill>
          <a:schemeClr val="accent2">
            <a:hueOff val="-7554207"/>
            <a:satOff val="14540"/>
            <a:lumOff val="-100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Telephone Quotes $30,000 &lt; $60,000</a:t>
          </a:r>
        </a:p>
      </dsp:txBody>
      <dsp:txXfrm>
        <a:off x="38381" y="1838728"/>
        <a:ext cx="6464713" cy="709478"/>
      </dsp:txXfrm>
    </dsp:sp>
    <dsp:sp modelId="{5F456A67-7911-4363-B508-EC37D8A9727D}">
      <dsp:nvSpPr>
        <dsp:cNvPr id="0" name=""/>
        <dsp:cNvSpPr/>
      </dsp:nvSpPr>
      <dsp:spPr>
        <a:xfrm>
          <a:off x="0" y="2678748"/>
          <a:ext cx="6541475" cy="786240"/>
        </a:xfrm>
        <a:prstGeom prst="roundRect">
          <a:avLst/>
        </a:prstGeom>
        <a:solidFill>
          <a:schemeClr val="accent2">
            <a:hueOff val="-11331312"/>
            <a:satOff val="21811"/>
            <a:lumOff val="-15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Non-Competitive </a:t>
          </a:r>
        </a:p>
      </dsp:txBody>
      <dsp:txXfrm>
        <a:off x="38381" y="2717129"/>
        <a:ext cx="6464713" cy="709478"/>
      </dsp:txXfrm>
    </dsp:sp>
    <dsp:sp modelId="{86417165-2F3A-473E-85DD-05D3ACFDAF40}">
      <dsp:nvSpPr>
        <dsp:cNvPr id="0" name=""/>
        <dsp:cNvSpPr/>
      </dsp:nvSpPr>
      <dsp:spPr>
        <a:xfrm>
          <a:off x="0" y="3557148"/>
          <a:ext cx="6541475" cy="786240"/>
        </a:xfrm>
        <a:prstGeom prst="roundRect">
          <a:avLst/>
        </a:prstGeom>
        <a:solidFill>
          <a:schemeClr val="accent2">
            <a:hueOff val="-15108415"/>
            <a:satOff val="29081"/>
            <a:lumOff val="-20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State Contract</a:t>
          </a:r>
        </a:p>
      </dsp:txBody>
      <dsp:txXfrm>
        <a:off x="38381" y="3595529"/>
        <a:ext cx="6464713" cy="709478"/>
      </dsp:txXfrm>
    </dsp:sp>
    <dsp:sp modelId="{D448AF7D-F323-477A-9BFE-F2849BE98441}">
      <dsp:nvSpPr>
        <dsp:cNvPr id="0" name=""/>
        <dsp:cNvSpPr/>
      </dsp:nvSpPr>
      <dsp:spPr>
        <a:xfrm>
          <a:off x="0" y="4435548"/>
          <a:ext cx="6541475" cy="786240"/>
        </a:xfrm>
        <a:prstGeom prst="roundRect">
          <a:avLst/>
        </a:prstGeom>
        <a:solidFill>
          <a:schemeClr val="accent2">
            <a:hueOff val="-18885518"/>
            <a:satOff val="36351"/>
            <a:lumOff val="-250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Sealed Bids &gt; $60,000</a:t>
          </a:r>
        </a:p>
      </dsp:txBody>
      <dsp:txXfrm>
        <a:off x="38381" y="4473929"/>
        <a:ext cx="6464713" cy="7094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435757-076B-4E72-B791-6C7D75E13886}">
      <dsp:nvSpPr>
        <dsp:cNvPr id="0" name=""/>
        <dsp:cNvSpPr/>
      </dsp:nvSpPr>
      <dsp:spPr>
        <a:xfrm>
          <a:off x="0" y="2149"/>
          <a:ext cx="5566706" cy="10895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8D6FB-F453-4E6D-A106-31C4C1593DDF}">
      <dsp:nvSpPr>
        <dsp:cNvPr id="0" name=""/>
        <dsp:cNvSpPr/>
      </dsp:nvSpPr>
      <dsp:spPr>
        <a:xfrm>
          <a:off x="329596" y="247303"/>
          <a:ext cx="599265" cy="599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5AE02-DA1B-4CEF-A9D8-FA5B8E044E73}">
      <dsp:nvSpPr>
        <dsp:cNvPr id="0" name=""/>
        <dsp:cNvSpPr/>
      </dsp:nvSpPr>
      <dsp:spPr>
        <a:xfrm>
          <a:off x="1258457" y="2149"/>
          <a:ext cx="4308248" cy="1089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313" tIns="115313" rIns="115313" bIns="11531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For purchases under $5,000 </a:t>
          </a:r>
        </a:p>
      </dsp:txBody>
      <dsp:txXfrm>
        <a:off x="1258457" y="2149"/>
        <a:ext cx="4308248" cy="1089573"/>
      </dsp:txXfrm>
    </dsp:sp>
    <dsp:sp modelId="{0016386A-8944-47F9-97AE-EC07CE271C98}">
      <dsp:nvSpPr>
        <dsp:cNvPr id="0" name=""/>
        <dsp:cNvSpPr/>
      </dsp:nvSpPr>
      <dsp:spPr>
        <a:xfrm>
          <a:off x="0" y="1364116"/>
          <a:ext cx="5566706" cy="10895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883C38-9E13-4889-AAEC-4D224196BCB5}">
      <dsp:nvSpPr>
        <dsp:cNvPr id="0" name=""/>
        <dsp:cNvSpPr/>
      </dsp:nvSpPr>
      <dsp:spPr>
        <a:xfrm>
          <a:off x="329596" y="1609270"/>
          <a:ext cx="599265" cy="599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5AEE2-103C-40DA-896E-E2B3E51E4BDD}">
      <dsp:nvSpPr>
        <dsp:cNvPr id="0" name=""/>
        <dsp:cNvSpPr/>
      </dsp:nvSpPr>
      <dsp:spPr>
        <a:xfrm>
          <a:off x="1258457" y="1364116"/>
          <a:ext cx="4308248" cy="1089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313" tIns="115313" rIns="115313" bIns="11531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When goods or services were ordered or received before a Purchase Order was issued </a:t>
          </a:r>
        </a:p>
      </dsp:txBody>
      <dsp:txXfrm>
        <a:off x="1258457" y="1364116"/>
        <a:ext cx="4308248" cy="1089573"/>
      </dsp:txXfrm>
    </dsp:sp>
    <dsp:sp modelId="{2D6CDFB0-C66B-47BC-BE21-2901C73B27FD}">
      <dsp:nvSpPr>
        <dsp:cNvPr id="0" name=""/>
        <dsp:cNvSpPr/>
      </dsp:nvSpPr>
      <dsp:spPr>
        <a:xfrm>
          <a:off x="0" y="2726083"/>
          <a:ext cx="5566706" cy="10895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54D72-CAC4-436B-B4C8-E019EECB5999}">
      <dsp:nvSpPr>
        <dsp:cNvPr id="0" name=""/>
        <dsp:cNvSpPr/>
      </dsp:nvSpPr>
      <dsp:spPr>
        <a:xfrm>
          <a:off x="329596" y="2971237"/>
          <a:ext cx="599265" cy="5992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391F1-1002-4ED8-81EA-850EB44ECBE3}">
      <dsp:nvSpPr>
        <dsp:cNvPr id="0" name=""/>
        <dsp:cNvSpPr/>
      </dsp:nvSpPr>
      <dsp:spPr>
        <a:xfrm>
          <a:off x="1258457" y="2726083"/>
          <a:ext cx="4308248" cy="1089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313" tIns="115313" rIns="115313" bIns="11531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Should be used only when necessary—not as the normal purchasing process</a:t>
          </a:r>
        </a:p>
      </dsp:txBody>
      <dsp:txXfrm>
        <a:off x="1258457" y="2726083"/>
        <a:ext cx="4308248" cy="1089573"/>
      </dsp:txXfrm>
    </dsp:sp>
    <dsp:sp modelId="{64B2F5CD-C3FD-4A01-BD50-292A8DA57BF7}">
      <dsp:nvSpPr>
        <dsp:cNvPr id="0" name=""/>
        <dsp:cNvSpPr/>
      </dsp:nvSpPr>
      <dsp:spPr>
        <a:xfrm>
          <a:off x="0" y="4088050"/>
          <a:ext cx="5566706" cy="10895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5C344-6541-457B-903B-66A6196EF174}">
      <dsp:nvSpPr>
        <dsp:cNvPr id="0" name=""/>
        <dsp:cNvSpPr/>
      </dsp:nvSpPr>
      <dsp:spPr>
        <a:xfrm>
          <a:off x="329596" y="4333204"/>
          <a:ext cx="599265" cy="599265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BD5CE-9F5E-4435-BB6E-6B584189C1A8}">
      <dsp:nvSpPr>
        <dsp:cNvPr id="0" name=""/>
        <dsp:cNvSpPr/>
      </dsp:nvSpPr>
      <dsp:spPr>
        <a:xfrm>
          <a:off x="1258457" y="4088050"/>
          <a:ext cx="4308248" cy="1089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313" tIns="115313" rIns="115313" bIns="11531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PO Type: CO</a:t>
          </a:r>
        </a:p>
      </dsp:txBody>
      <dsp:txXfrm>
        <a:off x="1258457" y="4088050"/>
        <a:ext cx="4308248" cy="10895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F4E6B-6EC5-41F7-A156-312E8AB7884C}">
      <dsp:nvSpPr>
        <dsp:cNvPr id="0" name=""/>
        <dsp:cNvSpPr/>
      </dsp:nvSpPr>
      <dsp:spPr>
        <a:xfrm>
          <a:off x="2881235" y="638966"/>
          <a:ext cx="4927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2795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14548" y="682069"/>
        <a:ext cx="26169" cy="5233"/>
      </dsp:txXfrm>
    </dsp:sp>
    <dsp:sp modelId="{F28C093D-E930-4A38-AB72-712415AB0F25}">
      <dsp:nvSpPr>
        <dsp:cNvPr id="0" name=""/>
        <dsp:cNvSpPr/>
      </dsp:nvSpPr>
      <dsp:spPr>
        <a:xfrm>
          <a:off x="607403" y="1996"/>
          <a:ext cx="2275631" cy="13653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08" tIns="117047" rIns="111508" bIns="11704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Enter a requisition in Banner. </a:t>
          </a:r>
        </a:p>
      </dsp:txBody>
      <dsp:txXfrm>
        <a:off x="607403" y="1996"/>
        <a:ext cx="2275631" cy="1365379"/>
      </dsp:txXfrm>
    </dsp:sp>
    <dsp:sp modelId="{D6075D6A-893A-4808-97F0-E2E77D315E95}">
      <dsp:nvSpPr>
        <dsp:cNvPr id="0" name=""/>
        <dsp:cNvSpPr/>
      </dsp:nvSpPr>
      <dsp:spPr>
        <a:xfrm>
          <a:off x="1745219" y="1365576"/>
          <a:ext cx="2799027" cy="492795"/>
        </a:xfrm>
        <a:custGeom>
          <a:avLst/>
          <a:gdLst/>
          <a:ahLst/>
          <a:cxnLst/>
          <a:rect l="0" t="0" r="0" b="0"/>
          <a:pathLst>
            <a:path>
              <a:moveTo>
                <a:pt x="2799027" y="0"/>
              </a:moveTo>
              <a:lnTo>
                <a:pt x="2799027" y="263497"/>
              </a:lnTo>
              <a:lnTo>
                <a:pt x="0" y="263497"/>
              </a:lnTo>
              <a:lnTo>
                <a:pt x="0" y="492795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73544" y="1609356"/>
        <a:ext cx="142377" cy="5233"/>
      </dsp:txXfrm>
    </dsp:sp>
    <dsp:sp modelId="{D3DE05B5-2B5A-4AEF-BA64-709C19E1CA04}">
      <dsp:nvSpPr>
        <dsp:cNvPr id="0" name=""/>
        <dsp:cNvSpPr/>
      </dsp:nvSpPr>
      <dsp:spPr>
        <a:xfrm>
          <a:off x="3406430" y="1996"/>
          <a:ext cx="2275631" cy="13653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08" tIns="117047" rIns="111508" bIns="11704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Include the vendor’s name, invoice or receipt number, and a clear explanation in Document Text. </a:t>
          </a:r>
        </a:p>
      </dsp:txBody>
      <dsp:txXfrm>
        <a:off x="3406430" y="1996"/>
        <a:ext cx="2275631" cy="1365379"/>
      </dsp:txXfrm>
    </dsp:sp>
    <dsp:sp modelId="{92D60CC9-1B02-4374-8C74-7D51BFD012A3}">
      <dsp:nvSpPr>
        <dsp:cNvPr id="0" name=""/>
        <dsp:cNvSpPr/>
      </dsp:nvSpPr>
      <dsp:spPr>
        <a:xfrm>
          <a:off x="2881235" y="2527741"/>
          <a:ext cx="4927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2795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14548" y="2570844"/>
        <a:ext cx="26169" cy="5233"/>
      </dsp:txXfrm>
    </dsp:sp>
    <dsp:sp modelId="{6C423A03-CD59-4CAD-B77B-A96A22F3E066}">
      <dsp:nvSpPr>
        <dsp:cNvPr id="0" name=""/>
        <dsp:cNvSpPr/>
      </dsp:nvSpPr>
      <dsp:spPr>
        <a:xfrm>
          <a:off x="607403" y="1890771"/>
          <a:ext cx="2275631" cy="13653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08" tIns="117047" rIns="111508" bIns="11704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Email the invoice or receipt </a:t>
          </a:r>
          <a:r>
            <a:rPr lang="en-US" sz="1600" b="0" kern="1200" dirty="0"/>
            <a:t>to purchasing@nsula.edu </a:t>
          </a:r>
          <a:r>
            <a:rPr lang="en-US" sz="1600" kern="1200" dirty="0"/>
            <a:t>for review. </a:t>
          </a:r>
        </a:p>
      </dsp:txBody>
      <dsp:txXfrm>
        <a:off x="607403" y="1890771"/>
        <a:ext cx="2275631" cy="1365379"/>
      </dsp:txXfrm>
    </dsp:sp>
    <dsp:sp modelId="{1F062B3A-19D2-46F6-A091-25AB7299850C}">
      <dsp:nvSpPr>
        <dsp:cNvPr id="0" name=""/>
        <dsp:cNvSpPr/>
      </dsp:nvSpPr>
      <dsp:spPr>
        <a:xfrm>
          <a:off x="1745219" y="3254350"/>
          <a:ext cx="2799027" cy="492795"/>
        </a:xfrm>
        <a:custGeom>
          <a:avLst/>
          <a:gdLst/>
          <a:ahLst/>
          <a:cxnLst/>
          <a:rect l="0" t="0" r="0" b="0"/>
          <a:pathLst>
            <a:path>
              <a:moveTo>
                <a:pt x="2799027" y="0"/>
              </a:moveTo>
              <a:lnTo>
                <a:pt x="2799027" y="263497"/>
              </a:lnTo>
              <a:lnTo>
                <a:pt x="0" y="263497"/>
              </a:lnTo>
              <a:lnTo>
                <a:pt x="0" y="492795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73544" y="3498131"/>
        <a:ext cx="142377" cy="5233"/>
      </dsp:txXfrm>
    </dsp:sp>
    <dsp:sp modelId="{A3A59448-3B02-412F-957D-59B06F4D5A8B}">
      <dsp:nvSpPr>
        <dsp:cNvPr id="0" name=""/>
        <dsp:cNvSpPr/>
      </dsp:nvSpPr>
      <dsp:spPr>
        <a:xfrm>
          <a:off x="3406430" y="1890771"/>
          <a:ext cx="2275631" cy="13653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08" tIns="117047" rIns="111508" bIns="11704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Send the original invoice or receipt to Accounts Payable. </a:t>
          </a:r>
        </a:p>
      </dsp:txBody>
      <dsp:txXfrm>
        <a:off x="3406430" y="1890771"/>
        <a:ext cx="2275631" cy="1365379"/>
      </dsp:txXfrm>
    </dsp:sp>
    <dsp:sp modelId="{2788CBEE-0B7F-4A4E-9250-7D4A1622D146}">
      <dsp:nvSpPr>
        <dsp:cNvPr id="0" name=""/>
        <dsp:cNvSpPr/>
      </dsp:nvSpPr>
      <dsp:spPr>
        <a:xfrm>
          <a:off x="2881235" y="4416515"/>
          <a:ext cx="4927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2795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14548" y="4459618"/>
        <a:ext cx="26169" cy="5233"/>
      </dsp:txXfrm>
    </dsp:sp>
    <dsp:sp modelId="{5B626BA8-9F11-455D-AAE8-BBFD2E053609}">
      <dsp:nvSpPr>
        <dsp:cNvPr id="0" name=""/>
        <dsp:cNvSpPr/>
      </dsp:nvSpPr>
      <dsp:spPr>
        <a:xfrm>
          <a:off x="607403" y="3779545"/>
          <a:ext cx="2275631" cy="13653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08" tIns="117047" rIns="111508" bIns="11704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Purchasing will issue the official Purchase Order. </a:t>
          </a:r>
        </a:p>
      </dsp:txBody>
      <dsp:txXfrm>
        <a:off x="607403" y="3779545"/>
        <a:ext cx="2275631" cy="1365379"/>
      </dsp:txXfrm>
    </dsp:sp>
    <dsp:sp modelId="{5BFEA735-A803-433D-AF00-D59D40E299DB}">
      <dsp:nvSpPr>
        <dsp:cNvPr id="0" name=""/>
        <dsp:cNvSpPr/>
      </dsp:nvSpPr>
      <dsp:spPr>
        <a:xfrm>
          <a:off x="3406430" y="3779545"/>
          <a:ext cx="2275631" cy="13653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508" tIns="117047" rIns="111508" bIns="11704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Complete receiving in Banner once the goods or services have been received. </a:t>
          </a:r>
        </a:p>
      </dsp:txBody>
      <dsp:txXfrm>
        <a:off x="3406430" y="3779545"/>
        <a:ext cx="2275631" cy="13653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2A42F-4B27-49A8-9409-3E4D5FE0CE1D}">
      <dsp:nvSpPr>
        <dsp:cNvPr id="0" name=""/>
        <dsp:cNvSpPr/>
      </dsp:nvSpPr>
      <dsp:spPr>
        <a:xfrm>
          <a:off x="0" y="0"/>
          <a:ext cx="5233180" cy="115837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For purchases not exceeding $30,000 </a:t>
          </a:r>
        </a:p>
      </dsp:txBody>
      <dsp:txXfrm>
        <a:off x="33928" y="33928"/>
        <a:ext cx="3885320" cy="1090517"/>
      </dsp:txXfrm>
    </dsp:sp>
    <dsp:sp modelId="{43FC809F-8DBB-47A8-A4FE-6169A401FF56}">
      <dsp:nvSpPr>
        <dsp:cNvPr id="0" name=""/>
        <dsp:cNvSpPr/>
      </dsp:nvSpPr>
      <dsp:spPr>
        <a:xfrm>
          <a:off x="438278" y="1368987"/>
          <a:ext cx="5233180" cy="115837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PO Type: NW </a:t>
          </a:r>
        </a:p>
      </dsp:txBody>
      <dsp:txXfrm>
        <a:off x="472206" y="1402915"/>
        <a:ext cx="3974102" cy="1090517"/>
      </dsp:txXfrm>
    </dsp:sp>
    <dsp:sp modelId="{0B8FEB7E-43D8-4D48-A4E3-055277F02A0D}">
      <dsp:nvSpPr>
        <dsp:cNvPr id="0" name=""/>
        <dsp:cNvSpPr/>
      </dsp:nvSpPr>
      <dsp:spPr>
        <a:xfrm>
          <a:off x="870016" y="2737974"/>
          <a:ext cx="5233180" cy="11583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Department must obtain a quote or estimate </a:t>
          </a:r>
        </a:p>
      </dsp:txBody>
      <dsp:txXfrm>
        <a:off x="903944" y="2771902"/>
        <a:ext cx="3980643" cy="1090517"/>
      </dsp:txXfrm>
    </dsp:sp>
    <dsp:sp modelId="{769285F5-334A-465B-9AF7-4B4BA46A27FA}">
      <dsp:nvSpPr>
        <dsp:cNvPr id="0" name=""/>
        <dsp:cNvSpPr/>
      </dsp:nvSpPr>
      <dsp:spPr>
        <a:xfrm>
          <a:off x="1308294" y="4106962"/>
          <a:ext cx="5233180" cy="11583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Purchasing Authority is assigned to the requesting department for this process</a:t>
          </a:r>
        </a:p>
      </dsp:txBody>
      <dsp:txXfrm>
        <a:off x="1342222" y="4140890"/>
        <a:ext cx="3974102" cy="1090517"/>
      </dsp:txXfrm>
    </dsp:sp>
    <dsp:sp modelId="{7F997871-087C-4189-89A7-FA8DCEB20B6D}">
      <dsp:nvSpPr>
        <dsp:cNvPr id="0" name=""/>
        <dsp:cNvSpPr/>
      </dsp:nvSpPr>
      <dsp:spPr>
        <a:xfrm>
          <a:off x="4480236" y="887209"/>
          <a:ext cx="752943" cy="752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4649648" y="887209"/>
        <a:ext cx="414119" cy="566590"/>
      </dsp:txXfrm>
    </dsp:sp>
    <dsp:sp modelId="{3EE2EB22-205A-4BE1-AEC2-01FF7474ECB6}">
      <dsp:nvSpPr>
        <dsp:cNvPr id="0" name=""/>
        <dsp:cNvSpPr/>
      </dsp:nvSpPr>
      <dsp:spPr>
        <a:xfrm>
          <a:off x="4918515" y="2256196"/>
          <a:ext cx="752943" cy="752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5087927" y="2256196"/>
        <a:ext cx="414119" cy="566590"/>
      </dsp:txXfrm>
    </dsp:sp>
    <dsp:sp modelId="{14DD635C-1309-4C58-9081-7A0BE447628E}">
      <dsp:nvSpPr>
        <dsp:cNvPr id="0" name=""/>
        <dsp:cNvSpPr/>
      </dsp:nvSpPr>
      <dsp:spPr>
        <a:xfrm>
          <a:off x="5350253" y="3625183"/>
          <a:ext cx="752943" cy="75294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5519665" y="3625183"/>
        <a:ext cx="414119" cy="5665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F4AC4-ADE4-4244-A8C5-D4251046B112}">
      <dsp:nvSpPr>
        <dsp:cNvPr id="0" name=""/>
        <dsp:cNvSpPr/>
      </dsp:nvSpPr>
      <dsp:spPr>
        <a:xfrm>
          <a:off x="324876" y="388886"/>
          <a:ext cx="1013291" cy="101329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05DF2-56D9-421A-8B9E-F13EAA97056A}">
      <dsp:nvSpPr>
        <dsp:cNvPr id="0" name=""/>
        <dsp:cNvSpPr/>
      </dsp:nvSpPr>
      <dsp:spPr>
        <a:xfrm>
          <a:off x="540823" y="604833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3C4CB-FE37-44C1-8795-B54D9AB086AA}">
      <dsp:nvSpPr>
        <dsp:cNvPr id="0" name=""/>
        <dsp:cNvSpPr/>
      </dsp:nvSpPr>
      <dsp:spPr>
        <a:xfrm>
          <a:off x="955" y="1717792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Obtain a quote or estimate from the vendor. </a:t>
          </a:r>
        </a:p>
      </dsp:txBody>
      <dsp:txXfrm>
        <a:off x="955" y="1717792"/>
        <a:ext cx="1661132" cy="664453"/>
      </dsp:txXfrm>
    </dsp:sp>
    <dsp:sp modelId="{B815FC84-A838-4F15-8C99-4333F79AC0B0}">
      <dsp:nvSpPr>
        <dsp:cNvPr id="0" name=""/>
        <dsp:cNvSpPr/>
      </dsp:nvSpPr>
      <dsp:spPr>
        <a:xfrm>
          <a:off x="2276707" y="388886"/>
          <a:ext cx="1013291" cy="101329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0B90A2-6F26-49BC-A268-22A9B653C86B}">
      <dsp:nvSpPr>
        <dsp:cNvPr id="0" name=""/>
        <dsp:cNvSpPr/>
      </dsp:nvSpPr>
      <dsp:spPr>
        <a:xfrm>
          <a:off x="2492654" y="604833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998D2-641E-4FF5-9E75-E12C7AC2E37B}">
      <dsp:nvSpPr>
        <dsp:cNvPr id="0" name=""/>
        <dsp:cNvSpPr/>
      </dsp:nvSpPr>
      <dsp:spPr>
        <a:xfrm>
          <a:off x="1952786" y="1717792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Enter a requisition in Banner and include the quote number or estimate in Document Text. </a:t>
          </a:r>
        </a:p>
      </dsp:txBody>
      <dsp:txXfrm>
        <a:off x="1952786" y="1717792"/>
        <a:ext cx="1661132" cy="664453"/>
      </dsp:txXfrm>
    </dsp:sp>
    <dsp:sp modelId="{FC610E9B-B5AC-49C2-8E36-2624A4838F47}">
      <dsp:nvSpPr>
        <dsp:cNvPr id="0" name=""/>
        <dsp:cNvSpPr/>
      </dsp:nvSpPr>
      <dsp:spPr>
        <a:xfrm>
          <a:off x="4228538" y="388886"/>
          <a:ext cx="1013291" cy="101329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4A7C58-6BC5-4FDA-9D3E-B94E883CC544}">
      <dsp:nvSpPr>
        <dsp:cNvPr id="0" name=""/>
        <dsp:cNvSpPr/>
      </dsp:nvSpPr>
      <dsp:spPr>
        <a:xfrm>
          <a:off x="4444485" y="604833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D1313C-6DE3-4106-993C-7E399C4CC36F}">
      <dsp:nvSpPr>
        <dsp:cNvPr id="0" name=""/>
        <dsp:cNvSpPr/>
      </dsp:nvSpPr>
      <dsp:spPr>
        <a:xfrm>
          <a:off x="3904617" y="1717792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Email the quote and supporting documentation to purchasing@nsula.edu. </a:t>
          </a:r>
        </a:p>
      </dsp:txBody>
      <dsp:txXfrm>
        <a:off x="3904617" y="1717792"/>
        <a:ext cx="1661132" cy="664453"/>
      </dsp:txXfrm>
    </dsp:sp>
    <dsp:sp modelId="{FF9EED2A-FF17-454B-B5ED-F9C38878464F}">
      <dsp:nvSpPr>
        <dsp:cNvPr id="0" name=""/>
        <dsp:cNvSpPr/>
      </dsp:nvSpPr>
      <dsp:spPr>
        <a:xfrm>
          <a:off x="324876" y="2797528"/>
          <a:ext cx="1013291" cy="101329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88C77-917D-4761-9719-6653881C2550}">
      <dsp:nvSpPr>
        <dsp:cNvPr id="0" name=""/>
        <dsp:cNvSpPr/>
      </dsp:nvSpPr>
      <dsp:spPr>
        <a:xfrm>
          <a:off x="540823" y="3013475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64CABC-F3AC-497B-AA30-F6A7CAF47A8F}">
      <dsp:nvSpPr>
        <dsp:cNvPr id="0" name=""/>
        <dsp:cNvSpPr/>
      </dsp:nvSpPr>
      <dsp:spPr>
        <a:xfrm>
          <a:off x="955" y="4126434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Purchasing will review the documentation and issue the official Purchase Order. </a:t>
          </a:r>
        </a:p>
      </dsp:txBody>
      <dsp:txXfrm>
        <a:off x="955" y="4126434"/>
        <a:ext cx="1661132" cy="664453"/>
      </dsp:txXfrm>
    </dsp:sp>
    <dsp:sp modelId="{720B7B52-3A9B-43F4-BA97-423ACDFAFCF9}">
      <dsp:nvSpPr>
        <dsp:cNvPr id="0" name=""/>
        <dsp:cNvSpPr/>
      </dsp:nvSpPr>
      <dsp:spPr>
        <a:xfrm>
          <a:off x="2276707" y="2797528"/>
          <a:ext cx="1013291" cy="1013291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1A9DFE-A7DF-4461-B9C9-94218F08C6D1}">
      <dsp:nvSpPr>
        <dsp:cNvPr id="0" name=""/>
        <dsp:cNvSpPr/>
      </dsp:nvSpPr>
      <dsp:spPr>
        <a:xfrm>
          <a:off x="2492654" y="3013475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87C61D-6246-441B-9BCD-F49B87E63ABD}">
      <dsp:nvSpPr>
        <dsp:cNvPr id="0" name=""/>
        <dsp:cNvSpPr/>
      </dsp:nvSpPr>
      <dsp:spPr>
        <a:xfrm>
          <a:off x="1952786" y="4126434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Send the original invoice or receipt to Accounts Payable. </a:t>
          </a:r>
        </a:p>
      </dsp:txBody>
      <dsp:txXfrm>
        <a:off x="1952786" y="4126434"/>
        <a:ext cx="1661132" cy="664453"/>
      </dsp:txXfrm>
    </dsp:sp>
    <dsp:sp modelId="{FCEC75B0-F76C-42E6-A9C4-8CF4116C1C65}">
      <dsp:nvSpPr>
        <dsp:cNvPr id="0" name=""/>
        <dsp:cNvSpPr/>
      </dsp:nvSpPr>
      <dsp:spPr>
        <a:xfrm>
          <a:off x="4228538" y="2797528"/>
          <a:ext cx="1013291" cy="101329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D89480-EB98-4F06-B688-0EA7598F5DFB}">
      <dsp:nvSpPr>
        <dsp:cNvPr id="0" name=""/>
        <dsp:cNvSpPr/>
      </dsp:nvSpPr>
      <dsp:spPr>
        <a:xfrm>
          <a:off x="4444485" y="3013475"/>
          <a:ext cx="581396" cy="58139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E1BC4-1152-4E46-8211-48E8B35906AE}">
      <dsp:nvSpPr>
        <dsp:cNvPr id="0" name=""/>
        <dsp:cNvSpPr/>
      </dsp:nvSpPr>
      <dsp:spPr>
        <a:xfrm>
          <a:off x="3904617" y="4126434"/>
          <a:ext cx="1661132" cy="664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Complete receiving in Banner once the goods or services are delivered. </a:t>
          </a:r>
        </a:p>
      </dsp:txBody>
      <dsp:txXfrm>
        <a:off x="3904617" y="4126434"/>
        <a:ext cx="1661132" cy="6644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2B1CB-1896-4960-8598-371FEE89E778}">
      <dsp:nvSpPr>
        <dsp:cNvPr id="0" name=""/>
        <dsp:cNvSpPr/>
      </dsp:nvSpPr>
      <dsp:spPr>
        <a:xfrm>
          <a:off x="638069" y="0"/>
          <a:ext cx="5265336" cy="5265336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577F6-44DC-42B9-9386-7FE133386744}">
      <dsp:nvSpPr>
        <dsp:cNvPr id="0" name=""/>
        <dsp:cNvSpPr/>
      </dsp:nvSpPr>
      <dsp:spPr>
        <a:xfrm>
          <a:off x="1138276" y="500206"/>
          <a:ext cx="2053481" cy="205348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For purchases from $30,000 to $60,000 </a:t>
          </a:r>
        </a:p>
      </dsp:txBody>
      <dsp:txXfrm>
        <a:off x="1238519" y="600449"/>
        <a:ext cx="1852995" cy="1852995"/>
      </dsp:txXfrm>
    </dsp:sp>
    <dsp:sp modelId="{378C05CC-2EEF-40F1-B4DA-2624F1BE0AC9}">
      <dsp:nvSpPr>
        <dsp:cNvPr id="0" name=""/>
        <dsp:cNvSpPr/>
      </dsp:nvSpPr>
      <dsp:spPr>
        <a:xfrm>
          <a:off x="3349717" y="500206"/>
          <a:ext cx="2053481" cy="205348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PO Type: TQ </a:t>
          </a:r>
        </a:p>
      </dsp:txBody>
      <dsp:txXfrm>
        <a:off x="3449960" y="600449"/>
        <a:ext cx="1852995" cy="1852995"/>
      </dsp:txXfrm>
    </dsp:sp>
    <dsp:sp modelId="{5314E3CE-6048-42F3-8F55-A0ABCD7C409F}">
      <dsp:nvSpPr>
        <dsp:cNvPr id="0" name=""/>
        <dsp:cNvSpPr/>
      </dsp:nvSpPr>
      <dsp:spPr>
        <a:xfrm>
          <a:off x="1138276" y="2711648"/>
          <a:ext cx="2053481" cy="205348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Requires quotes from at least three vendors </a:t>
          </a:r>
        </a:p>
      </dsp:txBody>
      <dsp:txXfrm>
        <a:off x="1238519" y="2811891"/>
        <a:ext cx="1852995" cy="1852995"/>
      </dsp:txXfrm>
    </dsp:sp>
    <dsp:sp modelId="{4B49B4E6-2632-4499-B97B-DA0914217D92}">
      <dsp:nvSpPr>
        <dsp:cNvPr id="0" name=""/>
        <dsp:cNvSpPr/>
      </dsp:nvSpPr>
      <dsp:spPr>
        <a:xfrm>
          <a:off x="3349717" y="2711648"/>
          <a:ext cx="2053481" cy="205348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The requesting department obtains the quotes</a:t>
          </a:r>
        </a:p>
      </dsp:txBody>
      <dsp:txXfrm>
        <a:off x="3449960" y="2811891"/>
        <a:ext cx="1852995" cy="18529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E12DC-359B-49D0-8AA4-C1E75C7C7BED}">
      <dsp:nvSpPr>
        <dsp:cNvPr id="0" name=""/>
        <dsp:cNvSpPr/>
      </dsp:nvSpPr>
      <dsp:spPr>
        <a:xfrm>
          <a:off x="0" y="1675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207DAB-1579-4BAA-9CDC-28212AE8FE2C}">
      <dsp:nvSpPr>
        <dsp:cNvPr id="0" name=""/>
        <dsp:cNvSpPr/>
      </dsp:nvSpPr>
      <dsp:spPr>
        <a:xfrm>
          <a:off x="215981" y="162323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76650-6B01-488D-B9E7-A39813DEF5DC}">
      <dsp:nvSpPr>
        <dsp:cNvPr id="0" name=""/>
        <dsp:cNvSpPr/>
      </dsp:nvSpPr>
      <dsp:spPr>
        <a:xfrm>
          <a:off x="824657" y="1675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Obtain three written, facsimile, or electronic quotes. </a:t>
          </a:r>
        </a:p>
      </dsp:txBody>
      <dsp:txXfrm>
        <a:off x="824657" y="1675"/>
        <a:ext cx="4742048" cy="713989"/>
      </dsp:txXfrm>
    </dsp:sp>
    <dsp:sp modelId="{5CB6A91D-CE19-4197-B0DC-3169282FFDE8}">
      <dsp:nvSpPr>
        <dsp:cNvPr id="0" name=""/>
        <dsp:cNvSpPr/>
      </dsp:nvSpPr>
      <dsp:spPr>
        <a:xfrm>
          <a:off x="0" y="894162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2C277-D140-4D5A-B363-CE5186C2B46F}">
      <dsp:nvSpPr>
        <dsp:cNvPr id="0" name=""/>
        <dsp:cNvSpPr/>
      </dsp:nvSpPr>
      <dsp:spPr>
        <a:xfrm>
          <a:off x="215981" y="1054809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30D33-5E2D-4044-AA69-43AC0CAABFC2}">
      <dsp:nvSpPr>
        <dsp:cNvPr id="0" name=""/>
        <dsp:cNvSpPr/>
      </dsp:nvSpPr>
      <dsp:spPr>
        <a:xfrm>
          <a:off x="824657" y="894162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Complete the Telephone Quotation Tabulation Form. </a:t>
          </a:r>
        </a:p>
      </dsp:txBody>
      <dsp:txXfrm>
        <a:off x="824657" y="894162"/>
        <a:ext cx="4742048" cy="713989"/>
      </dsp:txXfrm>
    </dsp:sp>
    <dsp:sp modelId="{2F75869B-E6FB-458D-B431-B5B625A8EC50}">
      <dsp:nvSpPr>
        <dsp:cNvPr id="0" name=""/>
        <dsp:cNvSpPr/>
      </dsp:nvSpPr>
      <dsp:spPr>
        <a:xfrm>
          <a:off x="0" y="1786648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85C40-95C6-47EC-91DF-8AF4854CBA82}">
      <dsp:nvSpPr>
        <dsp:cNvPr id="0" name=""/>
        <dsp:cNvSpPr/>
      </dsp:nvSpPr>
      <dsp:spPr>
        <a:xfrm>
          <a:off x="215981" y="1947296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4CD1F-25CB-46F4-BFCE-63F052CD5817}">
      <dsp:nvSpPr>
        <dsp:cNvPr id="0" name=""/>
        <dsp:cNvSpPr/>
      </dsp:nvSpPr>
      <dsp:spPr>
        <a:xfrm>
          <a:off x="824657" y="1786648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Enter a requisition in Banner and include the quote information in Document Text. </a:t>
          </a:r>
        </a:p>
      </dsp:txBody>
      <dsp:txXfrm>
        <a:off x="824657" y="1786648"/>
        <a:ext cx="4742048" cy="713989"/>
      </dsp:txXfrm>
    </dsp:sp>
    <dsp:sp modelId="{29636EBE-53BB-4FAA-97ED-8F51B01399FC}">
      <dsp:nvSpPr>
        <dsp:cNvPr id="0" name=""/>
        <dsp:cNvSpPr/>
      </dsp:nvSpPr>
      <dsp:spPr>
        <a:xfrm>
          <a:off x="0" y="2679135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C92B3-734B-444D-8970-DF804EB54A8B}">
      <dsp:nvSpPr>
        <dsp:cNvPr id="0" name=""/>
        <dsp:cNvSpPr/>
      </dsp:nvSpPr>
      <dsp:spPr>
        <a:xfrm>
          <a:off x="215981" y="2839783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3295A1-8B8E-4CB4-994E-4DB89449157A}">
      <dsp:nvSpPr>
        <dsp:cNvPr id="0" name=""/>
        <dsp:cNvSpPr/>
      </dsp:nvSpPr>
      <dsp:spPr>
        <a:xfrm>
          <a:off x="824657" y="2679135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Email the quotes, completed form, and supporting documentation to purchasing@nsula.edu. </a:t>
          </a:r>
        </a:p>
      </dsp:txBody>
      <dsp:txXfrm>
        <a:off x="824657" y="2679135"/>
        <a:ext cx="4742048" cy="713989"/>
      </dsp:txXfrm>
    </dsp:sp>
    <dsp:sp modelId="{65E83D1D-0748-423E-929B-325B392D4635}">
      <dsp:nvSpPr>
        <dsp:cNvPr id="0" name=""/>
        <dsp:cNvSpPr/>
      </dsp:nvSpPr>
      <dsp:spPr>
        <a:xfrm>
          <a:off x="0" y="3571622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D00C1D-4ABB-431F-91F0-A47B7C932640}">
      <dsp:nvSpPr>
        <dsp:cNvPr id="0" name=""/>
        <dsp:cNvSpPr/>
      </dsp:nvSpPr>
      <dsp:spPr>
        <a:xfrm>
          <a:off x="215981" y="3732269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B4D53-EAC0-43D9-8183-C7F18B5FE83A}">
      <dsp:nvSpPr>
        <dsp:cNvPr id="0" name=""/>
        <dsp:cNvSpPr/>
      </dsp:nvSpPr>
      <dsp:spPr>
        <a:xfrm>
          <a:off x="824657" y="3571622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Purchasing will review the documentation and issue the official Purchase Order. </a:t>
          </a:r>
        </a:p>
      </dsp:txBody>
      <dsp:txXfrm>
        <a:off x="824657" y="3571622"/>
        <a:ext cx="4742048" cy="713989"/>
      </dsp:txXfrm>
    </dsp:sp>
    <dsp:sp modelId="{1F2EE32A-C3CE-4B6C-9FF9-460C06492765}">
      <dsp:nvSpPr>
        <dsp:cNvPr id="0" name=""/>
        <dsp:cNvSpPr/>
      </dsp:nvSpPr>
      <dsp:spPr>
        <a:xfrm>
          <a:off x="0" y="4464109"/>
          <a:ext cx="5566706" cy="713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B9877-F1FF-46EA-A821-FB3A901910FC}">
      <dsp:nvSpPr>
        <dsp:cNvPr id="0" name=""/>
        <dsp:cNvSpPr/>
      </dsp:nvSpPr>
      <dsp:spPr>
        <a:xfrm>
          <a:off x="215981" y="4624756"/>
          <a:ext cx="392694" cy="3926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9142F-206D-45DF-87AA-EA233A602693}">
      <dsp:nvSpPr>
        <dsp:cNvPr id="0" name=""/>
        <dsp:cNvSpPr/>
      </dsp:nvSpPr>
      <dsp:spPr>
        <a:xfrm>
          <a:off x="824657" y="4464109"/>
          <a:ext cx="4742048" cy="713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564" tIns="75564" rIns="75564" bIns="755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Send the original invoice to Accounts Payable and complete receiving in Banner.</a:t>
          </a:r>
        </a:p>
      </dsp:txBody>
      <dsp:txXfrm>
        <a:off x="824657" y="4464109"/>
        <a:ext cx="4742048" cy="713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16356-3B28-4AAF-8099-7941810E247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DA344-5FA2-43F7-9D95-CA56C82B0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6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73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34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45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40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4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69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8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DA344-5FA2-43F7-9D95-CA56C82B08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8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6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9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1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4AAEB19-4B49-2801-9B15-7682CDF04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23C3EC-28B3-4644-8BE5-3288734B4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7468" y="486137"/>
            <a:ext cx="5427584" cy="3599727"/>
          </a:xfrm>
        </p:spPr>
        <p:txBody>
          <a:bodyPr anchor="b" anchorCtr="0">
            <a:noAutofit/>
          </a:bodyPr>
          <a:lstStyle>
            <a:lvl1pPr algn="l">
              <a:defRPr sz="4400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4FCBF4-90E6-FFAA-143D-3A01CE5256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24774" y="-6713"/>
            <a:ext cx="6578801" cy="6894576"/>
          </a:xfrm>
          <a:custGeom>
            <a:avLst/>
            <a:gdLst>
              <a:gd name="connsiteX0" fmla="*/ 0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0 w 6613525"/>
              <a:gd name="connsiteY4" fmla="*/ 0 h 6858000"/>
              <a:gd name="connsiteX0" fmla="*/ 1875099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1875099 w 6613525"/>
              <a:gd name="connsiteY4" fmla="*/ 0 h 6858000"/>
              <a:gd name="connsiteX0" fmla="*/ 1840375 w 6578801"/>
              <a:gd name="connsiteY0" fmla="*/ 0 h 6869575"/>
              <a:gd name="connsiteX1" fmla="*/ 6578801 w 6578801"/>
              <a:gd name="connsiteY1" fmla="*/ 0 h 6869575"/>
              <a:gd name="connsiteX2" fmla="*/ 6578801 w 6578801"/>
              <a:gd name="connsiteY2" fmla="*/ 6858000 h 6869575"/>
              <a:gd name="connsiteX3" fmla="*/ 0 w 6578801"/>
              <a:gd name="connsiteY3" fmla="*/ 6869575 h 6869575"/>
              <a:gd name="connsiteX4" fmla="*/ 1840375 w 6578801"/>
              <a:gd name="connsiteY4" fmla="*/ 0 h 686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8801" h="6869575">
                <a:moveTo>
                  <a:pt x="1840375" y="0"/>
                </a:moveTo>
                <a:lnTo>
                  <a:pt x="6578801" y="0"/>
                </a:lnTo>
                <a:lnTo>
                  <a:pt x="6578801" y="6858000"/>
                </a:lnTo>
                <a:lnTo>
                  <a:pt x="0" y="6869575"/>
                </a:lnTo>
                <a:lnTo>
                  <a:pt x="1840375" y="0"/>
                </a:lnTo>
                <a:close/>
              </a:path>
            </a:pathLst>
          </a:custGeom>
        </p:spPr>
        <p:txBody>
          <a:bodyPr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40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E1BBEEFE-AE8A-8083-54B6-DBE9BC0E9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2863" y="0"/>
            <a:ext cx="4658392" cy="6858000"/>
          </a:xfrm>
          <a:custGeom>
            <a:avLst/>
            <a:gdLst>
              <a:gd name="connsiteX0" fmla="*/ 0 w 4658392"/>
              <a:gd name="connsiteY0" fmla="*/ 0 h 6858000"/>
              <a:gd name="connsiteX1" fmla="*/ 4658392 w 4658392"/>
              <a:gd name="connsiteY1" fmla="*/ 0 h 6858000"/>
              <a:gd name="connsiteX2" fmla="*/ 2820797 w 4658392"/>
              <a:gd name="connsiteY2" fmla="*/ 6858000 h 6858000"/>
              <a:gd name="connsiteX3" fmla="*/ 0 w 4658392"/>
              <a:gd name="connsiteY3" fmla="*/ 6858000 h 6858000"/>
              <a:gd name="connsiteX4" fmla="*/ 0 w 46583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8392" h="6858000">
                <a:moveTo>
                  <a:pt x="0" y="0"/>
                </a:moveTo>
                <a:lnTo>
                  <a:pt x="4658392" y="0"/>
                </a:lnTo>
                <a:lnTo>
                  <a:pt x="282079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64FF31D-04D7-B1F4-53B1-AA4170602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F040EF-92FF-AEA1-BBA6-A4B739E11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A59A84-C321-FDF9-555F-1FB322EBB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286"/>
            <a:ext cx="3200400" cy="5617193"/>
          </a:xfrm>
        </p:spPr>
        <p:txBody>
          <a:bodyPr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3412" y="509286"/>
            <a:ext cx="4328932" cy="5617194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80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sz="160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sz="140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sz="120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60CD5A6-A0E4-A658-65B1-0D6C053316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8813" y="-22860"/>
            <a:ext cx="2651760" cy="6903720"/>
          </a:xfrm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05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6EC6AF9-CC07-5258-9160-8C639153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BC6DCCE-3025-75FB-9405-8D51DCD63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516CCC3-736F-49AC-F079-9A090DAA8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BF578A-ADDB-6713-E5AD-0FF27EDC2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743671"/>
            <a:ext cx="9144000" cy="3361254"/>
          </a:xfrm>
        </p:spPr>
        <p:txBody>
          <a:bodyPr anchor="b">
            <a:no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7620" y="4766434"/>
            <a:ext cx="12207240" cy="2121408"/>
          </a:xfr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528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CBD635-4863-B127-5668-D2C7DA8CD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629720-DD91-8012-686D-AABA43987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911820" y="0"/>
            <a:ext cx="913577" cy="68580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117" y="185195"/>
            <a:ext cx="6930838" cy="1505493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FB27827-7491-B1C2-D9C5-975A9FF66E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8788" y="-22860"/>
            <a:ext cx="3291840" cy="6903720"/>
          </a:xfrm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D4D4555-A25D-09B6-36AF-5977189F2DD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970116" y="2022395"/>
            <a:ext cx="6941703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/>
            </a:lvl1pPr>
            <a:lvl2pPr>
              <a:spcBef>
                <a:spcPts val="1000"/>
              </a:spcBef>
              <a:spcAft>
                <a:spcPts val="1500"/>
              </a:spcAft>
              <a:defRPr sz="1800"/>
            </a:lvl2pPr>
            <a:lvl3pPr>
              <a:spcBef>
                <a:spcPts val="1000"/>
              </a:spcBef>
              <a:spcAft>
                <a:spcPts val="1500"/>
              </a:spcAft>
              <a:defRPr sz="1800"/>
            </a:lvl3pPr>
            <a:lvl4pPr>
              <a:spcBef>
                <a:spcPts val="1000"/>
              </a:spcBef>
              <a:spcAft>
                <a:spcPts val="1500"/>
              </a:spcAft>
              <a:defRPr sz="1800"/>
            </a:lvl4pPr>
            <a:lvl5pPr>
              <a:spcBef>
                <a:spcPts val="1000"/>
              </a:spcBef>
              <a:spcAft>
                <a:spcPts val="15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2374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0">
            <a:extLst>
              <a:ext uri="{FF2B5EF4-FFF2-40B4-BE49-F238E27FC236}">
                <a16:creationId xmlns:a16="http://schemas.microsoft.com/office/drawing/2014/main" id="{C4293765-78A6-5206-26C2-E8817B283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7470792" cy="6858000"/>
          </a:xfrm>
          <a:custGeom>
            <a:avLst/>
            <a:gdLst>
              <a:gd name="connsiteX0" fmla="*/ 0 w 7470792"/>
              <a:gd name="connsiteY0" fmla="*/ 0 h 6858000"/>
              <a:gd name="connsiteX1" fmla="*/ 7470792 w 7470792"/>
              <a:gd name="connsiteY1" fmla="*/ 0 h 6858000"/>
              <a:gd name="connsiteX2" fmla="*/ 5633197 w 7470792"/>
              <a:gd name="connsiteY2" fmla="*/ 6858000 h 6858000"/>
              <a:gd name="connsiteX3" fmla="*/ 0 w 74707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70792" h="6858000">
                <a:moveTo>
                  <a:pt x="0" y="0"/>
                </a:moveTo>
                <a:lnTo>
                  <a:pt x="7470792" y="0"/>
                </a:lnTo>
                <a:lnTo>
                  <a:pt x="56331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B4E351F-7451-86A3-5271-0D00B9EFA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860223-A40E-30ED-6832-0825A930B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B6907E-F17B-783E-D454-DFC62D09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B12211-7E94-9534-6F2D-2AFD2EBE3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580245-E985-EC3F-9385-D0F517F0C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5A82A3-E3DF-978F-4BD7-10E0F1075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DC40AE-D1CB-7535-22E2-E6D910FB8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685800"/>
            <a:ext cx="9144000" cy="3136738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978800"/>
            <a:ext cx="9144000" cy="1965960"/>
          </a:xfrm>
        </p:spPr>
        <p:txBody>
          <a:bodyPr>
            <a:noAutofit/>
          </a:bodyPr>
          <a:lstStyle>
            <a:lvl1pPr marL="0" indent="0" algn="ctr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35595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9E49FCE-658C-FF5A-6405-3D10F1AC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03C516-D418-5E3E-1E4E-1DF846433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BF5B15-0E8A-A82C-6E9C-FCF3FBAAD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4B33CA-9490-C8E1-FE4F-06367AF29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86824F-3198-FE44-5A4A-70312048D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058CD71-6E97-B6A9-11B6-867ED408D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E9FDAA6-BDE8-D6C3-17CD-F87BFB54F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2A0738D-E9A9-14B7-4739-62E402B0C2D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4961" y="2032663"/>
            <a:ext cx="4463005" cy="406749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766D4CB-8BCE-C6EE-EF57-A8A819EBD36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41720" y="2032663"/>
            <a:ext cx="5212080" cy="406749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56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9208B-0FD2-A7E3-5202-0F18392AE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4010E2-9C6F-C582-1E3A-F5D43D0FF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D2B8AF-94DE-C211-EAE7-0971C111B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47A2AC-F284-077E-9A14-EB7D1DE62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0E91F1F-5151-2442-2B89-CE0AB1178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FBD82AC-3C5B-819E-E0FF-157D74B84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299648-2E6E-FA0D-85E4-8884BE34A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07BD0263-5D42-E696-F170-1F9CF5FF2A74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199" y="2078963"/>
            <a:ext cx="3435628" cy="4067492"/>
          </a:xfrm>
        </p:spPr>
        <p:txBody>
          <a:bodyPr>
            <a:normAutofit/>
          </a:bodyPr>
          <a:lstStyle>
            <a:lvl1pPr marL="4572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eriod"/>
              <a:defRPr sz="1800"/>
            </a:lvl1pPr>
            <a:lvl2pPr marL="9144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eriod"/>
              <a:defRPr sz="1800"/>
            </a:lvl2pPr>
            <a:lvl3pPr marL="13716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arenR"/>
              <a:defRPr sz="1800"/>
            </a:lvl3pPr>
            <a:lvl4pPr marL="18288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arenR"/>
              <a:defRPr sz="1800"/>
            </a:lvl4pPr>
            <a:lvl5pPr marL="2228850" indent="-457200">
              <a:spcBef>
                <a:spcPts val="1000"/>
              </a:spcBef>
              <a:spcAft>
                <a:spcPts val="500"/>
              </a:spcAft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BEE7174-135F-6F9F-11B9-3C3F2F9CDEA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65539" y="2087315"/>
            <a:ext cx="6007261" cy="406749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46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+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00B3A65-BB60-F2B4-4CF4-19A7C53F1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1DB8D5-B954-BFC9-C8D8-F0491CCB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07D69F-27D7-2C68-A17D-3F1399C8B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645965" cy="1325563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2055813"/>
            <a:ext cx="5781261" cy="406749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6991" y="-22860"/>
            <a:ext cx="4625008" cy="690372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6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895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C45A11E-9896-BD8B-8CC6-A79C124D8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86022B-53D6-6CE0-2093-873FC64A5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D4BD8F-684C-A145-3376-9E69B0E5B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7C1DA9-2A25-EE21-085B-8857DC1AD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236BB3-E567-A8A9-5EC2-BCEF79CF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A87C9F-C765-C63C-951E-70721DDAC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425665-0C9C-3899-9DB9-ED05D91E2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330405" cy="1325563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37059"/>
            <a:ext cx="2816352" cy="3986246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109014" y="2137059"/>
            <a:ext cx="7059592" cy="398624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dirty="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22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9C8ABD-000F-7A94-A7B0-9589F4FEF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DC3A554-E5A9-B3CB-913D-45DBFBA79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3A8DF3-F55A-2494-C55D-8FB94BBC6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79DC86E-6F8A-B036-5CB2-AA8A79837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9E0C03-C633-9356-4E28-678BAB7A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C8A4F7-6C4C-719B-298F-3B81223D1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7E5D8B-D6BC-19AE-C0C9-249A55617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A6C5266-7ECA-B150-2C0F-8670F43AC82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8200" y="1987669"/>
            <a:ext cx="6974711" cy="4297679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800"/>
            </a:lvl2pPr>
            <a:lvl3pPr>
              <a:spcBef>
                <a:spcPts val="1000"/>
              </a:spcBef>
              <a:spcAft>
                <a:spcPts val="500"/>
              </a:spcAft>
              <a:defRPr sz="1800"/>
            </a:lvl3pPr>
            <a:lvl4pPr>
              <a:spcBef>
                <a:spcPts val="1000"/>
              </a:spcBef>
              <a:spcAft>
                <a:spcPts val="500"/>
              </a:spcAft>
              <a:defRPr sz="1800"/>
            </a:lvl4pPr>
            <a:lvl5pPr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17085" y="1987670"/>
            <a:ext cx="3436716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89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7588714-FE55-FCEF-78C2-2A4D11ECD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AF6BF02-4CD8-261B-BE58-05677EB9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AF1F17-7A1F-BCA2-15C0-417928B4E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0ADE0B-D150-E72B-EE9A-E5EFDBC6F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BCDD5A-A3C4-DF4F-74AD-CAF0F465B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430AE4-C878-DFAB-EDA5-36B97176D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1487B2-0348-2FFC-03FB-6508B6FD3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2125262"/>
            <a:ext cx="10515600" cy="3675944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42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3E21D-4486-5CCF-66AC-941536598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33CED8-708A-101C-7786-73937F9C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24A40-4EF8-1C13-1D5C-DD0375237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078BF-C032-F9D0-0DA9-6F6816A60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C4888-2C23-A630-FD57-FD48FAF59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44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37718-D677-A05C-9664-AC25FEC10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83E1-D8B9-C69D-6E5C-110308609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F526A-FCB2-7A30-49D3-D925345A6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F3012-06BE-9616-4250-2DCA92628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E71E6-9197-15D5-A195-EADB30E4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249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A6680-69D9-A789-73D8-7E1FE86C8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A8978-E616-E5CE-1D19-E6C25536B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D6760-420F-DA91-6709-828901ECC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5DC3D-CCE5-4939-9ACB-C940BD252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85A37-578B-0E00-3279-5518407CC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867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5D1A0-BA03-0EB2-9E22-17BE55A3D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5D015-3098-16D2-206C-28829F1589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3333D-4F00-8181-520F-BC82D10CB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BC35E-FB7D-4994-5534-254546ECC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C87588-2115-B344-6E4F-15034FA3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16205-53F7-EFF0-A4DE-23EEF6676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9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7324E-80E2-B893-628E-AD97CAA0D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30B97-CE21-8BE4-7AF8-8BD1AAAFF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59047-8497-886E-03D2-442DCC148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719D2A-1424-3459-93E1-0E0DE0A1ED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5A8CD7-8786-7387-653B-171083135C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39F99C-C5B3-CB64-6653-DA91F751A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722404-1E1E-D7DE-2462-38D4E521F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C331C5-0D80-E208-E1EC-33F1EA3F8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030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2FBC-DCDB-824B-48EB-04BE23C15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D2C00B-B4CC-97FA-E139-0FF2BB74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003B2-5034-E329-266B-DFF923E93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0AB9DC-AF20-941F-ACA2-DD622E35B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52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157869-14A4-6BD9-CC00-5A9DE33F3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B0284-E070-69ED-FE7A-267CBCA44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8782D-DA47-69B1-AAA4-0168C53EF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3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38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C90AF-73DF-7E2F-8B86-31FD4ECF7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A5059-9A6C-9075-DF20-E1D419CF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1D9A3E-8BF3-282B-C02F-E9DFA908F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2BBCE-073F-1F63-0C60-C4BD0C5E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78AC9E-1EE2-9879-A392-DD6056DD5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9B702-1E0E-B628-4D8A-72446DB0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65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6701-FEBC-3154-84CF-E91B22BF7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110D82-11D9-DE8B-78C1-0700AAA3BC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1E781-EDF7-F5B2-BD5E-A224EC860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D7740-BEE9-C17B-F6BE-B037D5B1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9DE1BF-CDCD-1DF3-7E88-80B4373A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5DF26-3B90-299D-D3C4-FF9BEC974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287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880BD-C412-BF6A-7FB2-5ECABC92D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2DF89-E7AD-C3A1-DACF-E145C1EDE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AC37C-B48D-C405-F674-5C938EB18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CD3CA-BE82-B8A7-5D7F-27A4FCA1E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F128-6DA5-64BE-ED63-CAFB41A30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37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9ECA31-D3C4-0DAD-FA4B-ABF1874E6A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EF8AF2-1FE1-E40F-9932-1D2F41D2C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57878-5F24-A407-C8B7-AE575689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30B0E-FA46-3246-DB44-AFD8457FE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D9C84-9514-6014-C4E9-8F7ACB678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4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2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0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2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3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83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63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D6D8061D-18C3-4F4F-85EF-561633F5875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06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36">
          <p15:clr>
            <a:srgbClr val="F26B43"/>
          </p15:clr>
        </p15:guide>
        <p15:guide id="4" orient="horz" pos="3984">
          <p15:clr>
            <a:srgbClr val="F26B43"/>
          </p15:clr>
        </p15:guide>
        <p15:guide id="5" pos="336">
          <p15:clr>
            <a:srgbClr val="F26B43"/>
          </p15:clr>
        </p15:guide>
        <p15:guide id="6" pos="7344">
          <p15:clr>
            <a:srgbClr val="F26B43"/>
          </p15:clr>
        </p15:guide>
        <p15:guide id="7" pos="720">
          <p15:clr>
            <a:srgbClr val="F26B43"/>
          </p15:clr>
        </p15:guide>
        <p15:guide id="8" pos="69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171A37-8B82-4230-71B8-B62BC8FA1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5700F-73AD-0BC5-6903-2D1C630F4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86B1F-888C-24F7-7133-8B93D36A6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3569DE-B60A-4238-97E6-CE711AEAA21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8D552-FEBC-4D58-D3DF-968FD267D1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03082-E70F-311F-F1D1-5BD711FA9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3D03BA-039C-4FD8-A8F6-E72918091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9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farrisa@nsula.edu" TargetMode="External"/><Relationship Id="rId2" Type="http://schemas.openxmlformats.org/officeDocument/2006/relationships/hyperlink" Target="mailto:graysona@nsula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urtonl@nsula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A221245A-B93D-45A8-B0FA-EC2AEE26E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37FEC6A-C4F2-14F2-06BD-A1E87778D2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7766" b="9419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A60A95D1-194E-4E4E-8C67-30F91F8E7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0"/>
            <a:ext cx="8521995" cy="6858000"/>
          </a:xfrm>
          <a:prstGeom prst="rect">
            <a:avLst/>
          </a:prstGeom>
          <a:gradFill>
            <a:gsLst>
              <a:gs pos="58000">
                <a:srgbClr val="000000">
                  <a:alpha val="30000"/>
                </a:srgbClr>
              </a:gs>
              <a:gs pos="33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FEC93CF-2672-7D78-F278-58C5E012E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" y="5715000"/>
            <a:ext cx="7519987" cy="13693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i="1" kern="1200" cap="all" baseline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Purchasing 101 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4C0A835-9AC9-4D0F-A529-BE4789E12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9339206" y="3065930"/>
            <a:ext cx="2852793" cy="379776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CF67ECC-797A-4CA0-87E3-360466498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0172700" y="0"/>
            <a:ext cx="1358310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994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45968-70F7-0180-6448-3547E442E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dirty="0"/>
              <a:t>Confirming orders: When is it used?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1A4CBC3C-A469-0DF8-5FD5-68CACE044E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13680039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9977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FF4BD241-F172-410B-B0DE-9D7344B35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0"/>
            <a:ext cx="4850735" cy="6857998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320626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320626 w 6125882"/>
              <a:gd name="connsiteY4" fmla="*/ 0 h 6857998"/>
              <a:gd name="connsiteX0" fmla="*/ 2034528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034528 w 5839784"/>
              <a:gd name="connsiteY4" fmla="*/ 0 h 6857998"/>
              <a:gd name="connsiteX0" fmla="*/ 2482758 w 5839784"/>
              <a:gd name="connsiteY0" fmla="*/ 10951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482758 w 5839784"/>
              <a:gd name="connsiteY4" fmla="*/ 10951 h 6857998"/>
              <a:gd name="connsiteX0" fmla="*/ 2495565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495565 w 5839784"/>
              <a:gd name="connsiteY4" fmla="*/ 0 h 6857998"/>
              <a:gd name="connsiteX0" fmla="*/ 2328480 w 5672699"/>
              <a:gd name="connsiteY0" fmla="*/ 0 h 6857998"/>
              <a:gd name="connsiteX1" fmla="*/ 5672699 w 5672699"/>
              <a:gd name="connsiteY1" fmla="*/ 0 h 6857998"/>
              <a:gd name="connsiteX2" fmla="*/ 5672699 w 5672699"/>
              <a:gd name="connsiteY2" fmla="*/ 6857998 h 6857998"/>
              <a:gd name="connsiteX3" fmla="*/ 0 w 5672699"/>
              <a:gd name="connsiteY3" fmla="*/ 6856093 h 6857998"/>
              <a:gd name="connsiteX4" fmla="*/ 2328480 w 5672699"/>
              <a:gd name="connsiteY4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2699" h="6857998">
                <a:moveTo>
                  <a:pt x="2328480" y="0"/>
                </a:moveTo>
                <a:lnTo>
                  <a:pt x="5672699" y="0"/>
                </a:lnTo>
                <a:lnTo>
                  <a:pt x="5672699" y="6857998"/>
                </a:lnTo>
                <a:lnTo>
                  <a:pt x="0" y="6856093"/>
                </a:lnTo>
                <a:lnTo>
                  <a:pt x="232848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" y="657225"/>
            <a:ext cx="3968495" cy="35698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/>
              <a:t>Required process for confirming orders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93" y="4305300"/>
            <a:ext cx="4515220" cy="25527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988FEDCF-F77B-987F-ACC7-512E1530E77E}"/>
              </a:ext>
            </a:extLst>
          </p:cNvPr>
          <p:cNvGraphicFramePr>
            <a:graphicFrameLocks noGrp="1"/>
          </p:cNvGraphicFramePr>
          <p:nvPr>
            <p:ph sz="half" idx="14"/>
            <p:extLst>
              <p:ext uri="{D42A27DB-BD31-4B8C-83A1-F6EECF244321}">
                <p14:modId xmlns:p14="http://schemas.microsoft.com/office/powerpoint/2010/main" val="884721371"/>
              </p:ext>
            </p:extLst>
          </p:nvPr>
        </p:nvGraphicFramePr>
        <p:xfrm>
          <a:off x="5090656" y="461224"/>
          <a:ext cx="6289466" cy="5146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4D24784-515C-0E65-74A7-4B61BFC484DE}"/>
              </a:ext>
            </a:extLst>
          </p:cNvPr>
          <p:cNvSpPr txBox="1"/>
          <p:nvPr/>
        </p:nvSpPr>
        <p:spPr>
          <a:xfrm>
            <a:off x="5252070" y="5795082"/>
            <a:ext cx="64217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 Confirming Order documents an after-the-fact purchase. </a:t>
            </a:r>
          </a:p>
          <a:p>
            <a:r>
              <a:rPr lang="en-US" sz="1400" i="1" dirty="0"/>
              <a:t>Departments should obtain proper approval and a Purchase Order before ordering whenever possible.</a:t>
            </a:r>
          </a:p>
        </p:txBody>
      </p:sp>
    </p:spTree>
    <p:extLst>
      <p:ext uri="{BB962C8B-B14F-4D97-AF65-F5344CB8AC3E}">
        <p14:creationId xmlns:p14="http://schemas.microsoft.com/office/powerpoint/2010/main" val="643777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5A5BB70-1673-4097-A7F8-BCF5F4F19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7AA72C55-67D2-47FE-9C0B-01A954C8B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4307196" cy="6857998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320626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320626 w 6125882"/>
              <a:gd name="connsiteY4" fmla="*/ 0 h 6857998"/>
              <a:gd name="connsiteX0" fmla="*/ 2034528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034528 w 5839784"/>
              <a:gd name="connsiteY4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9784" h="6857998">
                <a:moveTo>
                  <a:pt x="2034528" y="0"/>
                </a:moveTo>
                <a:lnTo>
                  <a:pt x="5839784" y="0"/>
                </a:lnTo>
                <a:lnTo>
                  <a:pt x="5839784" y="6857998"/>
                </a:lnTo>
                <a:lnTo>
                  <a:pt x="0" y="6856093"/>
                </a:lnTo>
                <a:lnTo>
                  <a:pt x="203452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0FE606-1044-420A-A085-25A3CE84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08" y="657225"/>
            <a:ext cx="2965938" cy="29213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/>
              <a:t>Orders not exceeding $30,000</a:t>
            </a:r>
            <a:br>
              <a:rPr lang="en-US" sz="3300"/>
            </a:br>
            <a:r>
              <a:rPr lang="en-US" sz="3300"/>
              <a:t>When is it used?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ED23ACC-C318-4DEB-B776-570408C7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20896" y="4496637"/>
            <a:ext cx="3764149" cy="236136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5D9BE15-6B66-4F4C-B41A-B2A4C3049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884066"/>
            <a:ext cx="3140110" cy="497393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2" name="Table Placeholder 2">
            <a:extLst>
              <a:ext uri="{FF2B5EF4-FFF2-40B4-BE49-F238E27FC236}">
                <a16:creationId xmlns:a16="http://schemas.microsoft.com/office/drawing/2014/main" id="{878967ED-8B64-6913-B2E2-A080BE1B87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376504"/>
              </p:ext>
            </p:extLst>
          </p:nvPr>
        </p:nvGraphicFramePr>
        <p:xfrm>
          <a:off x="4788040" y="728505"/>
          <a:ext cx="6541475" cy="5265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2370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08D0F6-C18D-2FAA-5CC9-4A2185D63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Required Process for NW’s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847EB8B-A06A-920B-98B7-9CAC94DFF1C2}"/>
              </a:ext>
            </a:extLst>
          </p:cNvPr>
          <p:cNvSpPr txBox="1"/>
          <p:nvPr/>
        </p:nvSpPr>
        <p:spPr>
          <a:xfrm>
            <a:off x="5869682" y="5947571"/>
            <a:ext cx="53435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i="1" dirty="0"/>
              <a:t>Important: Do not place the order until the official Purchase Order has been issued.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graphicFrame>
        <p:nvGraphicFramePr>
          <p:cNvPr id="8" name="TextBox 4">
            <a:extLst>
              <a:ext uri="{FF2B5EF4-FFF2-40B4-BE49-F238E27FC236}">
                <a16:creationId xmlns:a16="http://schemas.microsoft.com/office/drawing/2014/main" id="{F854756B-09E7-2DA4-1757-8BF929982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5429248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4153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5A5BB70-1673-4097-A7F8-BCF5F4F19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7AA72C55-67D2-47FE-9C0B-01A954C8B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4307196" cy="6857998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320626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320626 w 6125882"/>
              <a:gd name="connsiteY4" fmla="*/ 0 h 6857998"/>
              <a:gd name="connsiteX0" fmla="*/ 2034528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034528 w 5839784"/>
              <a:gd name="connsiteY4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9784" h="6857998">
                <a:moveTo>
                  <a:pt x="2034528" y="0"/>
                </a:moveTo>
                <a:lnTo>
                  <a:pt x="5839784" y="0"/>
                </a:lnTo>
                <a:lnTo>
                  <a:pt x="5839784" y="6857998"/>
                </a:lnTo>
                <a:lnTo>
                  <a:pt x="0" y="6856093"/>
                </a:lnTo>
                <a:lnTo>
                  <a:pt x="203452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B49E0C-9464-3C9B-A277-C2670E015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08" y="657225"/>
            <a:ext cx="2965938" cy="29213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/>
              <a:t>Telephone Quotes</a:t>
            </a:r>
            <a:br>
              <a:rPr lang="en-US" sz="3300"/>
            </a:br>
            <a:r>
              <a:rPr lang="en-US" sz="3300"/>
              <a:t>when is it used?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ED23ACC-C318-4DEB-B776-570408C7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20896" y="4496637"/>
            <a:ext cx="3764149" cy="236136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5D9BE15-6B66-4F4C-B41A-B2A4C3049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884066"/>
            <a:ext cx="3140110" cy="497393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A4DCF159-4E5C-6A6A-A9BD-81B7609D87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537003"/>
              </p:ext>
            </p:extLst>
          </p:nvPr>
        </p:nvGraphicFramePr>
        <p:xfrm>
          <a:off x="4788040" y="728505"/>
          <a:ext cx="6541475" cy="5265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0249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94F0CF-D3CF-9A25-0CF5-35868B522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Required process for Tq’s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55307620-6EE3-7596-ACF7-19519AE212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6936357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F4F93F3-D413-9AE5-6DDA-B04E418926AA}"/>
              </a:ext>
            </a:extLst>
          </p:cNvPr>
          <p:cNvSpPr txBox="1"/>
          <p:nvPr/>
        </p:nvSpPr>
        <p:spPr>
          <a:xfrm>
            <a:off x="5869682" y="6143625"/>
            <a:ext cx="5566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Important: Do not place the order until Purchasing issues the official Purchase Order.</a:t>
            </a:r>
          </a:p>
        </p:txBody>
      </p:sp>
    </p:spTree>
    <p:extLst>
      <p:ext uri="{BB962C8B-B14F-4D97-AF65-F5344CB8AC3E}">
        <p14:creationId xmlns:p14="http://schemas.microsoft.com/office/powerpoint/2010/main" val="3999900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5A5BB70-1673-4097-A7F8-BCF5F4F19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7AA72C55-67D2-47FE-9C0B-01A954C8B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4307196" cy="6857998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320626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320626 w 6125882"/>
              <a:gd name="connsiteY4" fmla="*/ 0 h 6857998"/>
              <a:gd name="connsiteX0" fmla="*/ 2034528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034528 w 5839784"/>
              <a:gd name="connsiteY4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9784" h="6857998">
                <a:moveTo>
                  <a:pt x="2034528" y="0"/>
                </a:moveTo>
                <a:lnTo>
                  <a:pt x="5839784" y="0"/>
                </a:lnTo>
                <a:lnTo>
                  <a:pt x="5839784" y="6857998"/>
                </a:lnTo>
                <a:lnTo>
                  <a:pt x="0" y="6856093"/>
                </a:lnTo>
                <a:lnTo>
                  <a:pt x="203452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D5F64-09D9-A901-9597-85BBD1109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08" y="657225"/>
            <a:ext cx="2965938" cy="29213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Sealed bids</a:t>
            </a:r>
            <a:br>
              <a:rPr lang="en-US" dirty="0"/>
            </a:br>
            <a:r>
              <a:rPr lang="en-US" dirty="0"/>
              <a:t>when is it used?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ED23ACC-C318-4DEB-B776-570408C7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20896" y="4496637"/>
            <a:ext cx="3764149" cy="236136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5D9BE15-6B66-4F4C-B41A-B2A4C3049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884066"/>
            <a:ext cx="3140110" cy="497393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28A92E4D-A01C-ED52-252A-9B7D16629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3976419"/>
              </p:ext>
            </p:extLst>
          </p:nvPr>
        </p:nvGraphicFramePr>
        <p:xfrm>
          <a:off x="4788040" y="728505"/>
          <a:ext cx="6541475" cy="5265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8260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8863F-4A0F-6DBC-03FA-ACBE7384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Required process for sb’s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7B8C104C-D140-FEDB-7B76-2DF55CDF4A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5064110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D588936-70FC-81B2-2CAA-DE84E3E5C0E1}"/>
              </a:ext>
            </a:extLst>
          </p:cNvPr>
          <p:cNvSpPr txBox="1"/>
          <p:nvPr/>
        </p:nvSpPr>
        <p:spPr>
          <a:xfrm>
            <a:off x="5972175" y="5791200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Important: Allow sufficient processing time. Sealed bids generally require a 21-day advertisement period.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9CFD1-F20F-9E7F-48F5-D68E7FA98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State contracts</a:t>
            </a:r>
            <a:br>
              <a:rPr lang="en-US"/>
            </a:br>
            <a:r>
              <a:rPr lang="en-US"/>
              <a:t>when is it used?</a:t>
            </a:r>
            <a:endParaRPr lang="en-US" dirty="0"/>
          </a:p>
        </p:txBody>
      </p:sp>
      <p:graphicFrame>
        <p:nvGraphicFramePr>
          <p:cNvPr id="29" name="Table Placeholder 2">
            <a:extLst>
              <a:ext uri="{FF2B5EF4-FFF2-40B4-BE49-F238E27FC236}">
                <a16:creationId xmlns:a16="http://schemas.microsoft.com/office/drawing/2014/main" id="{EB9DE9F6-36D0-8A0C-4816-43797303EC20}"/>
              </a:ext>
            </a:extLst>
          </p:cNvPr>
          <p:cNvGraphicFramePr/>
          <p:nvPr/>
        </p:nvGraphicFramePr>
        <p:xfrm>
          <a:off x="838199" y="2125262"/>
          <a:ext cx="10515600" cy="3675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8352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055559-A5B3-903A-FA09-617A8BB3B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Required process for SC’s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79C88C11-DB38-E5F6-73A4-A01E7D5A0E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9811875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DD1D7D3-7375-B078-0239-3E7ADB8CA449}"/>
              </a:ext>
            </a:extLst>
          </p:cNvPr>
          <p:cNvSpPr txBox="1"/>
          <p:nvPr/>
        </p:nvSpPr>
        <p:spPr>
          <a:xfrm>
            <a:off x="5869682" y="5847779"/>
            <a:ext cx="57706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Important: The item, vendor, and price must match the approved State Contract.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146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23">
            <a:extLst>
              <a:ext uri="{FF2B5EF4-FFF2-40B4-BE49-F238E27FC236}">
                <a16:creationId xmlns:a16="http://schemas.microsoft.com/office/drawing/2014/main" id="{FF4BD241-F172-410B-B0DE-9D7344B35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0"/>
            <a:ext cx="4850735" cy="6857998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320626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320626 w 6125882"/>
              <a:gd name="connsiteY4" fmla="*/ 0 h 6857998"/>
              <a:gd name="connsiteX0" fmla="*/ 2034528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034528 w 5839784"/>
              <a:gd name="connsiteY4" fmla="*/ 0 h 6857998"/>
              <a:gd name="connsiteX0" fmla="*/ 2482758 w 5839784"/>
              <a:gd name="connsiteY0" fmla="*/ 10951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482758 w 5839784"/>
              <a:gd name="connsiteY4" fmla="*/ 10951 h 6857998"/>
              <a:gd name="connsiteX0" fmla="*/ 2495565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495565 w 5839784"/>
              <a:gd name="connsiteY4" fmla="*/ 0 h 6857998"/>
              <a:gd name="connsiteX0" fmla="*/ 2328480 w 5672699"/>
              <a:gd name="connsiteY0" fmla="*/ 0 h 6857998"/>
              <a:gd name="connsiteX1" fmla="*/ 5672699 w 5672699"/>
              <a:gd name="connsiteY1" fmla="*/ 0 h 6857998"/>
              <a:gd name="connsiteX2" fmla="*/ 5672699 w 5672699"/>
              <a:gd name="connsiteY2" fmla="*/ 6857998 h 6857998"/>
              <a:gd name="connsiteX3" fmla="*/ 0 w 5672699"/>
              <a:gd name="connsiteY3" fmla="*/ 6856093 h 6857998"/>
              <a:gd name="connsiteX4" fmla="*/ 2328480 w 5672699"/>
              <a:gd name="connsiteY4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2699" h="6857998">
                <a:moveTo>
                  <a:pt x="2328480" y="0"/>
                </a:moveTo>
                <a:lnTo>
                  <a:pt x="5672699" y="0"/>
                </a:lnTo>
                <a:lnTo>
                  <a:pt x="5672699" y="6857998"/>
                </a:lnTo>
                <a:lnTo>
                  <a:pt x="0" y="6856093"/>
                </a:lnTo>
                <a:lnTo>
                  <a:pt x="232848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05" y="657225"/>
            <a:ext cx="3230515" cy="35698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AGENDA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793" y="4305300"/>
            <a:ext cx="4515220" cy="25527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F998F0B-141A-494A-0A40-E1AA013CF9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744178"/>
              </p:ext>
            </p:extLst>
          </p:nvPr>
        </p:nvGraphicFramePr>
        <p:xfrm>
          <a:off x="5146923" y="832268"/>
          <a:ext cx="6289466" cy="5146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8351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03F1FC93-1440-4B98-BEA3-8750A1949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856B2A-199A-F4E6-7D16-ABBBCDD5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318" y="418913"/>
            <a:ext cx="8256978" cy="10047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/>
              <a:t>Professional Services:</a:t>
            </a:r>
            <a:br>
              <a:rPr lang="en-US" sz="3100"/>
            </a:br>
            <a:r>
              <a:rPr lang="en-US" sz="3100"/>
              <a:t>When is a contract required?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E8097BD-3640-487B-BBD8-EE139DA0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340570" y="0"/>
            <a:ext cx="5851430" cy="185798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8B72F05-10A2-4D83-96F2-5DDFC587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-27296" y="1006592"/>
            <a:ext cx="12246591" cy="92804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Placeholder 2">
            <a:extLst>
              <a:ext uri="{FF2B5EF4-FFF2-40B4-BE49-F238E27FC236}">
                <a16:creationId xmlns:a16="http://schemas.microsoft.com/office/drawing/2014/main" id="{A80C0C51-0511-C53B-0D31-C4066A9DB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8038986"/>
              </p:ext>
            </p:extLst>
          </p:nvPr>
        </p:nvGraphicFramePr>
        <p:xfrm>
          <a:off x="821317" y="2442050"/>
          <a:ext cx="10556665" cy="3522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C0E9505-5FE3-443C-B651-E8A9D2CDD033}"/>
              </a:ext>
            </a:extLst>
          </p:cNvPr>
          <p:cNvSpPr txBox="1"/>
          <p:nvPr/>
        </p:nvSpPr>
        <p:spPr>
          <a:xfrm>
            <a:off x="969264" y="1885995"/>
            <a:ext cx="945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Professional Service Contract is required when hiring an individual or company to provide specialized services, including: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247490-DDC3-2323-4FF0-11CDF192A680}"/>
              </a:ext>
            </a:extLst>
          </p:cNvPr>
          <p:cNvSpPr txBox="1"/>
          <p:nvPr/>
        </p:nvSpPr>
        <p:spPr>
          <a:xfrm>
            <a:off x="969264" y="5848350"/>
            <a:ext cx="9232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Important: Employees may not authorize services, sign agreements, or allow work to begin before the contract is fully approved.</a:t>
            </a:r>
          </a:p>
        </p:txBody>
      </p:sp>
    </p:spTree>
    <p:extLst>
      <p:ext uri="{BB962C8B-B14F-4D97-AF65-F5344CB8AC3E}">
        <p14:creationId xmlns:p14="http://schemas.microsoft.com/office/powerpoint/2010/main" val="2629683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7BB663-30AB-BBC5-80A4-3791A0856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Required process for PS’s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2B760271-8F6D-F9D3-D203-4DB2DDBF2C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862486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6919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69A5737-8D36-4BF8-AC7D-2AA2B6B63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968"/>
            <a:ext cx="3818316" cy="6900306"/>
          </a:xfrm>
          <a:custGeom>
            <a:avLst/>
            <a:gdLst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493114 w 4584879"/>
              <a:gd name="connsiteY2" fmla="*/ 6863976 h 6863976"/>
              <a:gd name="connsiteX3" fmla="*/ 0 w 4584879"/>
              <a:gd name="connsiteY3" fmla="*/ 6863976 h 6863976"/>
              <a:gd name="connsiteX0" fmla="*/ 0 w 3818316"/>
              <a:gd name="connsiteY0" fmla="*/ 0 h 6863976"/>
              <a:gd name="connsiteX1" fmla="*/ 3818316 w 3818316"/>
              <a:gd name="connsiteY1" fmla="*/ 0 h 6863976"/>
              <a:gd name="connsiteX2" fmla="*/ 2493114 w 3818316"/>
              <a:gd name="connsiteY2" fmla="*/ 6863976 h 6863976"/>
              <a:gd name="connsiteX3" fmla="*/ 0 w 3818316"/>
              <a:gd name="connsiteY3" fmla="*/ 6863976 h 6863976"/>
              <a:gd name="connsiteX4" fmla="*/ 0 w 3818316"/>
              <a:gd name="connsiteY4" fmla="*/ 0 h 6863976"/>
              <a:gd name="connsiteX0" fmla="*/ 0 w 3818316"/>
              <a:gd name="connsiteY0" fmla="*/ 0 h 6863976"/>
              <a:gd name="connsiteX1" fmla="*/ 3818316 w 3818316"/>
              <a:gd name="connsiteY1" fmla="*/ 0 h 6863976"/>
              <a:gd name="connsiteX2" fmla="*/ 2252194 w 3818316"/>
              <a:gd name="connsiteY2" fmla="*/ 6853025 h 6863976"/>
              <a:gd name="connsiteX3" fmla="*/ 0 w 3818316"/>
              <a:gd name="connsiteY3" fmla="*/ 6863976 h 6863976"/>
              <a:gd name="connsiteX4" fmla="*/ 0 w 3818316"/>
              <a:gd name="connsiteY4" fmla="*/ 0 h 686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8316" h="6863976">
                <a:moveTo>
                  <a:pt x="0" y="0"/>
                </a:moveTo>
                <a:lnTo>
                  <a:pt x="3818316" y="0"/>
                </a:lnTo>
                <a:lnTo>
                  <a:pt x="2252194" y="6853025"/>
                </a:lnTo>
                <a:lnTo>
                  <a:pt x="0" y="686397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6026B-FF86-ECA1-79DA-0F01B358A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10" y="714374"/>
            <a:ext cx="2472454" cy="18573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Supporting documentation may include: 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2ECE8B0-6962-4F5B-830A-E8F8F9726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2759626"/>
            <a:ext cx="3484282" cy="409538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EAF673E-0279-495F-A8A9-F84D0AB5A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5259294"/>
            <a:ext cx="4748213" cy="159571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195BE75C-7768-5F73-7507-9C39417154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0410782"/>
              </p:ext>
            </p:extLst>
          </p:nvPr>
        </p:nvGraphicFramePr>
        <p:xfrm>
          <a:off x="4106586" y="788465"/>
          <a:ext cx="7424423" cy="5245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5804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F0D5A-87D2-07D0-B452-98896ECD2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Approval requirements for PS’s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30E1B2B6-D384-6168-4BD1-9CC61B3932F1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2254060735"/>
              </p:ext>
            </p:extLst>
          </p:nvPr>
        </p:nvGraphicFramePr>
        <p:xfrm>
          <a:off x="838200" y="2125663"/>
          <a:ext cx="10515600" cy="22250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02823330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1200114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Contract Amount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Required Approval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7883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Up to $19,999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University Review and Approval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162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$20,000 or 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Civil Service Approval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195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$40,000 or 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JLCB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416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Up to $49,999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Within NSU’s Delegated Authority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626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Over $49,999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President’s signature required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1987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CAC48FC-AC3F-E862-DCD7-62DBDF3DF751}"/>
              </a:ext>
            </a:extLst>
          </p:cNvPr>
          <p:cNvSpPr txBox="1"/>
          <p:nvPr/>
        </p:nvSpPr>
        <p:spPr>
          <a:xfrm>
            <a:off x="896112" y="4663440"/>
            <a:ext cx="10433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Important: Approval requirements are based on the total compensation for the entire contract term—not individual payments or invoices.</a:t>
            </a:r>
          </a:p>
        </p:txBody>
      </p:sp>
    </p:spTree>
    <p:extLst>
      <p:ext uri="{BB962C8B-B14F-4D97-AF65-F5344CB8AC3E}">
        <p14:creationId xmlns:p14="http://schemas.microsoft.com/office/powerpoint/2010/main" val="4196004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69A5737-8D36-4BF8-AC7D-2AA2B6B63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968"/>
            <a:ext cx="3818316" cy="6900306"/>
          </a:xfrm>
          <a:custGeom>
            <a:avLst/>
            <a:gdLst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493114 w 4584879"/>
              <a:gd name="connsiteY2" fmla="*/ 6863976 h 6863976"/>
              <a:gd name="connsiteX3" fmla="*/ 0 w 4584879"/>
              <a:gd name="connsiteY3" fmla="*/ 6863976 h 6863976"/>
              <a:gd name="connsiteX0" fmla="*/ 0 w 3818316"/>
              <a:gd name="connsiteY0" fmla="*/ 0 h 6863976"/>
              <a:gd name="connsiteX1" fmla="*/ 3818316 w 3818316"/>
              <a:gd name="connsiteY1" fmla="*/ 0 h 6863976"/>
              <a:gd name="connsiteX2" fmla="*/ 2493114 w 3818316"/>
              <a:gd name="connsiteY2" fmla="*/ 6863976 h 6863976"/>
              <a:gd name="connsiteX3" fmla="*/ 0 w 3818316"/>
              <a:gd name="connsiteY3" fmla="*/ 6863976 h 6863976"/>
              <a:gd name="connsiteX4" fmla="*/ 0 w 3818316"/>
              <a:gd name="connsiteY4" fmla="*/ 0 h 6863976"/>
              <a:gd name="connsiteX0" fmla="*/ 0 w 3818316"/>
              <a:gd name="connsiteY0" fmla="*/ 0 h 6863976"/>
              <a:gd name="connsiteX1" fmla="*/ 3818316 w 3818316"/>
              <a:gd name="connsiteY1" fmla="*/ 0 h 6863976"/>
              <a:gd name="connsiteX2" fmla="*/ 2252194 w 3818316"/>
              <a:gd name="connsiteY2" fmla="*/ 6853025 h 6863976"/>
              <a:gd name="connsiteX3" fmla="*/ 0 w 3818316"/>
              <a:gd name="connsiteY3" fmla="*/ 6863976 h 6863976"/>
              <a:gd name="connsiteX4" fmla="*/ 0 w 3818316"/>
              <a:gd name="connsiteY4" fmla="*/ 0 h 686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8316" h="6863976">
                <a:moveTo>
                  <a:pt x="0" y="0"/>
                </a:moveTo>
                <a:lnTo>
                  <a:pt x="3818316" y="0"/>
                </a:lnTo>
                <a:lnTo>
                  <a:pt x="2252194" y="6853025"/>
                </a:lnTo>
                <a:lnTo>
                  <a:pt x="0" y="686397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D888B-02A1-28BC-B5E0-D95138ED1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6" y="714374"/>
            <a:ext cx="3119718" cy="20119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Overview: before you make a purchase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2ECE8B0-6962-4F5B-830A-E8F8F9726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2759626"/>
            <a:ext cx="3484282" cy="409538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EAF673E-0279-495F-A8A9-F84D0AB5A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5259294"/>
            <a:ext cx="4748213" cy="159571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104861D4-1914-1AA6-A739-C640DB51D8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948642"/>
              </p:ext>
            </p:extLst>
          </p:nvPr>
        </p:nvGraphicFramePr>
        <p:xfrm>
          <a:off x="4106586" y="788465"/>
          <a:ext cx="7424423" cy="5245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6933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E22AF-FC8C-7EDE-E24A-E92578603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53" y="533401"/>
            <a:ext cx="8695167" cy="1677894"/>
          </a:xfrm>
        </p:spPr>
        <p:txBody>
          <a:bodyPr>
            <a:normAutofit/>
          </a:bodyPr>
          <a:lstStyle/>
          <a:p>
            <a:r>
              <a:rPr lang="en-US" dirty="0"/>
              <a:t>Purchasing Department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2DC75-2859-10FE-A4AE-89C9914E3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554" y="2211294"/>
            <a:ext cx="10052796" cy="3869766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+mj-lt"/>
              </a:rPr>
              <a:t>Ashlee Grayson			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1E2E"/>
                </a:solidFill>
                <a:effectLst/>
                <a:uLnTx/>
                <a:uFillTx/>
                <a:latin typeface="Walbaum Display Light"/>
                <a:ea typeface="+mn-ea"/>
                <a:cs typeface="+mn-cs"/>
              </a:rPr>
              <a:t> Akilah Farris</a:t>
            </a: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Director of Purchasing		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1E2E"/>
                </a:solidFill>
                <a:effectLst/>
                <a:uLnTx/>
                <a:uFillTx/>
                <a:latin typeface="Walbaum Display Light"/>
                <a:ea typeface="+mn-ea"/>
                <a:cs typeface="+mn-cs"/>
              </a:rPr>
              <a:t> Purchasing Agent</a:t>
            </a: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318-357-6474				318-357-5641</a:t>
            </a:r>
          </a:p>
          <a:p>
            <a:pPr marL="0" indent="0">
              <a:buNone/>
            </a:pPr>
            <a:r>
              <a:rPr lang="en-US" dirty="0">
                <a:latin typeface="+mj-lt"/>
                <a:hlinkClick r:id="rId2"/>
              </a:rPr>
              <a:t>graysona@nsula.edu</a:t>
            </a:r>
            <a:r>
              <a:rPr lang="en-US" dirty="0">
                <a:latin typeface="+mj-lt"/>
              </a:rPr>
              <a:t>  		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1E2E"/>
                </a:solidFill>
                <a:effectLst/>
                <a:uLnTx/>
                <a:uFillTx/>
                <a:latin typeface="Walbaum Display Light"/>
                <a:ea typeface="+mn-ea"/>
                <a:cs typeface="+mn-cs"/>
                <a:hlinkClick r:id="rId3"/>
              </a:rPr>
              <a:t>farrisa@nsula.edu</a:t>
            </a: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			LaShonda Burton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			Purchasing Administrative Coordinator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			318-357-5139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			</a:t>
            </a:r>
            <a:r>
              <a:rPr lang="en-US" dirty="0">
                <a:latin typeface="+mj-lt"/>
                <a:hlinkClick r:id="rId4"/>
              </a:rPr>
              <a:t>burtonl@nsula.edu</a:t>
            </a:r>
            <a:r>
              <a:rPr lang="en-US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7435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0AD89-BF2E-0F17-39CF-1237F5B311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7" r="1" b="1"/>
          <a:stretch>
            <a:fillRect/>
          </a:stretch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42" name="Freeform: Shape 41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99799-F5DD-E977-3C0F-EF90AC492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633746" cy="1588422"/>
          </a:xfrm>
        </p:spPr>
        <p:txBody>
          <a:bodyPr anchor="b">
            <a:normAutofit/>
          </a:bodyPr>
          <a:lstStyle/>
          <a:p>
            <a:r>
              <a:rPr lang="en-US" sz="3600">
                <a:latin typeface="Walbaum Display Light" panose="02070303090703020303" pitchFamily="18" charset="0"/>
              </a:rPr>
              <a:t>Areas</a:t>
            </a:r>
            <a:r>
              <a:rPr lang="en-US" sz="3600">
                <a:latin typeface="Walbaum Heading" panose="02070303090703020303" pitchFamily="18" charset="0"/>
              </a:rPr>
              <a:t> </a:t>
            </a:r>
            <a:r>
              <a:rPr lang="en-US" sz="3600">
                <a:latin typeface="Walbaum Display Light" panose="02070303090703020303" pitchFamily="18" charset="0"/>
              </a:rPr>
              <a:t>We 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2E12E-15EC-94C1-E14B-23D729402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9" y="2722729"/>
            <a:ext cx="3633747" cy="2700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Univers Condensed" panose="020B0506020202050204" pitchFamily="34" charset="0"/>
              </a:rPr>
              <a:t>All NSU Departments across the following campuses and locations:</a:t>
            </a:r>
          </a:p>
          <a:p>
            <a:pPr lvl="1"/>
            <a:r>
              <a:rPr lang="en-US" sz="2000" dirty="0">
                <a:latin typeface="Univers Condensed" panose="020B0506020202050204" pitchFamily="34" charset="0"/>
              </a:rPr>
              <a:t>Natchitoches</a:t>
            </a:r>
          </a:p>
          <a:p>
            <a:pPr lvl="1"/>
            <a:r>
              <a:rPr lang="en-US" sz="2000" dirty="0">
                <a:latin typeface="Univers Condensed" panose="020B0506020202050204" pitchFamily="34" charset="0"/>
              </a:rPr>
              <a:t>CENLA</a:t>
            </a:r>
          </a:p>
          <a:p>
            <a:pPr lvl="1"/>
            <a:r>
              <a:rPr lang="en-US" sz="2000" dirty="0">
                <a:latin typeface="Univers Condensed" panose="020B0506020202050204" pitchFamily="34" charset="0"/>
              </a:rPr>
              <a:t>Fort Polk</a:t>
            </a:r>
          </a:p>
          <a:p>
            <a:pPr lvl="1"/>
            <a:r>
              <a:rPr lang="en-US" sz="2000" dirty="0">
                <a:latin typeface="Univers Condensed" panose="020B0506020202050204" pitchFamily="34" charset="0"/>
              </a:rPr>
              <a:t>Shreveport</a:t>
            </a:r>
          </a:p>
          <a:p>
            <a:pPr lvl="1"/>
            <a:r>
              <a:rPr lang="en-US" sz="2000" dirty="0">
                <a:latin typeface="Univers Condensed" panose="020B0506020202050204" pitchFamily="34" charset="0"/>
              </a:rPr>
              <a:t>Marksville</a:t>
            </a:r>
          </a:p>
          <a:p>
            <a:pPr lvl="1"/>
            <a:endParaRPr lang="en-US" sz="2000" dirty="0">
              <a:latin typeface="Calisto MT" panose="02040603050505030304" pitchFamily="18" charset="0"/>
            </a:endParaRPr>
          </a:p>
          <a:p>
            <a:pPr lvl="1"/>
            <a:endParaRPr lang="en-US" sz="2000" dirty="0">
              <a:latin typeface="Calisto MT" panose="02040603050505030304" pitchFamily="18" charset="0"/>
            </a:endParaRPr>
          </a:p>
          <a:p>
            <a:pPr lvl="1"/>
            <a:endParaRPr lang="en-US" sz="20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55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" name="Rectangle 104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B13969F2-ED52-4E5C-B3FC-01E01B8B9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034E89-1952-5288-08A0-70A4A73BE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901" y="467833"/>
            <a:ext cx="7071536" cy="17384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/>
              <a:t>Purchasing responsibilities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AB442F-C104-D43A-D61E-5D58583DC7F3}"/>
              </a:ext>
            </a:extLst>
          </p:cNvPr>
          <p:cNvSpPr txBox="1"/>
          <p:nvPr/>
        </p:nvSpPr>
        <p:spPr>
          <a:xfrm>
            <a:off x="1104900" y="2206255"/>
            <a:ext cx="6571807" cy="4118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Secure goods and services at the best value through a fair and  competitive process. </a:t>
            </a:r>
          </a:p>
          <a:p>
            <a:pPr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Support timely delivery of departmental purchases</a:t>
            </a:r>
          </a:p>
          <a:p>
            <a:pPr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Help resolve shipment discrepancies. </a:t>
            </a:r>
          </a:p>
          <a:p>
            <a:pPr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Consolidate purchases to maximize volume discounts. </a:t>
            </a:r>
          </a:p>
          <a:p>
            <a:pPr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Promote proper use of the University Warehouse.</a:t>
            </a:r>
          </a:p>
          <a:p>
            <a:pPr indent="-228600"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4" name="Picture 63" descr="Boxes On Rack In Warehouse">
            <a:extLst>
              <a:ext uri="{FF2B5EF4-FFF2-40B4-BE49-F238E27FC236}">
                <a16:creationId xmlns:a16="http://schemas.microsoft.com/office/drawing/2014/main" id="{339DF840-E1A5-4CFA-E8D1-E56F1F06F9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970" r="23463" b="-1"/>
          <a:stretch>
            <a:fillRect/>
          </a:stretch>
        </p:blipFill>
        <p:spPr>
          <a:xfrm>
            <a:off x="7613102" y="10"/>
            <a:ext cx="4578898" cy="6857990"/>
          </a:xfrm>
          <a:custGeom>
            <a:avLst/>
            <a:gdLst/>
            <a:ahLst/>
            <a:cxnLst/>
            <a:rect l="l" t="t" r="r" b="b"/>
            <a:pathLst>
              <a:path w="4578898" h="6844352">
                <a:moveTo>
                  <a:pt x="2085784" y="0"/>
                </a:moveTo>
                <a:lnTo>
                  <a:pt x="4578898" y="0"/>
                </a:lnTo>
                <a:lnTo>
                  <a:pt x="4578898" y="6844352"/>
                </a:lnTo>
                <a:lnTo>
                  <a:pt x="0" y="6844352"/>
                </a:lnTo>
                <a:close/>
              </a:path>
            </a:pathLst>
          </a:custGeom>
        </p:spPr>
      </p:pic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31958" y="0"/>
            <a:ext cx="532263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088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F430E9F-3B61-4A75-9A34-1EF839CC7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A93CC3-99AA-471D-9142-5BD2235D6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3"/>
            <a:ext cx="12192000" cy="2008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D5A1EFF-2E6F-4210-A283-AF9BE5B07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4C9A7BB-4074-4704-B5B6-B526355DF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78117" y="0"/>
            <a:ext cx="340591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D5622E3-2C65-496F-9C3F-CBEE21924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1299548"/>
            <a:ext cx="1769035" cy="69557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4ED111D-3746-4B9C-AEE8-7AB834670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1150" y="1171094"/>
            <a:ext cx="4860850" cy="82402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5AE1D3C-1EF9-4A89-B613-EE7B78910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968704" y="0"/>
            <a:ext cx="2147217" cy="199511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53" y="497395"/>
            <a:ext cx="10064376" cy="122975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Purchasing does not handle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E80A3F-530A-4181-887F-9AAF6DCBF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94353" y="-14436"/>
            <a:ext cx="239059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1202B6A-7EEC-C61B-D4D4-258C06F47EF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00777297"/>
              </p:ext>
            </p:extLst>
          </p:nvPr>
        </p:nvGraphicFramePr>
        <p:xfrm>
          <a:off x="818708" y="2552700"/>
          <a:ext cx="10712302" cy="350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1775E6C-9FE7-4AE4-ABE7-2568D95DE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8CECB99A-E2AB-482F-A307-487955310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650"/>
            <a:ext cx="5676966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800849"/>
            <a:ext cx="4065767" cy="35105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dirty="0"/>
              <a:t>Prohibited Expenditures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895753" y="533400"/>
            <a:ext cx="5458046" cy="5791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University funds generally cannot be used for: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Alcohol or sales tax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Prepayments or deposits without prior approval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Employee meals or office celebrations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Meals for guests or employees’ family members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Food or catering from University employees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Routine meeting or retreat meals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Hospitality supplies: coffee makers, coffee, soft drinks, snacks, and bottled water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Certain meal purchases may be allowed with advance approval under University policy.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A66062-E0FE-4EE7-9840-EC05B87AC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1" y="4541520"/>
            <a:ext cx="5895754" cy="23105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3B4C179-2540-4304-9C9C-2AAAA53EF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" y="2988236"/>
            <a:ext cx="2418079" cy="38876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402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3EAA282C-D6AD-4614-A9F7-E9D8CDB6B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" name="Picture 77" descr="Pen placed on top of a signature line">
            <a:extLst>
              <a:ext uri="{FF2B5EF4-FFF2-40B4-BE49-F238E27FC236}">
                <a16:creationId xmlns:a16="http://schemas.microsoft.com/office/drawing/2014/main" id="{BBF2D1E3-7145-E3BB-EA0B-2508AF1AFB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2" name="Rectangle 101">
            <a:extLst>
              <a:ext uri="{FF2B5EF4-FFF2-40B4-BE49-F238E27FC236}">
                <a16:creationId xmlns:a16="http://schemas.microsoft.com/office/drawing/2014/main" id="{85349CB8-0027-49D3-B09C-B3097EB0E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49100"/>
            <a:ext cx="12192000" cy="2008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436" y="5284380"/>
            <a:ext cx="10495128" cy="7752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i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Which Payment Form Should I Use?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4A330F7-C135-4887-BEB7-715897211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4849100"/>
            <a:ext cx="3309581" cy="52811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B4BC022-2321-4FF2-BB92-B4B3F486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64221" y="4849100"/>
            <a:ext cx="3327780" cy="52811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6E8991A-3FA3-406E-92A6-7021C64B8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0990" y="4849100"/>
            <a:ext cx="2648592" cy="20089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4486EB5-0FC0-4694-8A6B-5084CCDF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95230" y="5834655"/>
            <a:ext cx="4296771" cy="102334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102A2150-2605-46B8-9C26-A96C0BB01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283588" y="4849100"/>
            <a:ext cx="1460311" cy="20089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19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5726"/>
            <a:ext cx="9906000" cy="1382156"/>
          </a:xfrm>
          <a:noFill/>
        </p:spPr>
        <p:txBody>
          <a:bodyPr/>
          <a:lstStyle/>
          <a:p>
            <a:r>
              <a:rPr lang="en-US" dirty="0"/>
              <a:t>Direct pay vs. account payable voucher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1F99F65-6CE2-3462-5D12-5D39A1B5208A}"/>
              </a:ext>
            </a:extLst>
          </p:cNvPr>
          <p:cNvGraphicFramePr>
            <a:graphicFrameLocks noGrp="1"/>
          </p:cNvGraphicFramePr>
          <p:nvPr>
            <p:ph sz="half" idx="15"/>
            <p:extLst>
              <p:ext uri="{D42A27DB-BD31-4B8C-83A1-F6EECF244321}">
                <p14:modId xmlns:p14="http://schemas.microsoft.com/office/powerpoint/2010/main" val="308947930"/>
              </p:ext>
            </p:extLst>
          </p:nvPr>
        </p:nvGraphicFramePr>
        <p:xfrm>
          <a:off x="1143000" y="1467882"/>
          <a:ext cx="10076688" cy="402804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5038344">
                  <a:extLst>
                    <a:ext uri="{9D8B030D-6E8A-4147-A177-3AD203B41FA5}">
                      <a16:colId xmlns:a16="http://schemas.microsoft.com/office/drawing/2014/main" val="1552442842"/>
                    </a:ext>
                  </a:extLst>
                </a:gridCol>
                <a:gridCol w="5038344">
                  <a:extLst>
                    <a:ext uri="{9D8B030D-6E8A-4147-A177-3AD203B41FA5}">
                      <a16:colId xmlns:a16="http://schemas.microsoft.com/office/drawing/2014/main" val="1334434543"/>
                    </a:ext>
                  </a:extLst>
                </a:gridCol>
              </a:tblGrid>
              <a:tr h="6579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Direct Pay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Accounts Payable Voucher (APV)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004286"/>
                  </a:ext>
                </a:extLst>
              </a:tr>
              <a:tr h="684734">
                <a:tc>
                  <a:txBody>
                    <a:bodyPr/>
                    <a:lstStyle/>
                    <a:p>
                      <a:r>
                        <a:rPr lang="en-US" dirty="0"/>
                        <a:t>Used for allowable purchases under $500 when the item has already been picked up and invoiced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Used to request payment for an invoice connected to an existing Purchase Order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318252"/>
                  </a:ext>
                </a:extLst>
              </a:tr>
              <a:tr h="684734">
                <a:tc>
                  <a:txBody>
                    <a:bodyPr/>
                    <a:lstStyle/>
                    <a:p>
                      <a:r>
                        <a:rPr lang="en-US" dirty="0"/>
                        <a:t>Does not require a requisition, Purchase Order, or receiving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Purchase Order and receiving requirements must already be completed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557237"/>
                  </a:ext>
                </a:extLst>
              </a:tr>
              <a:tr h="684734">
                <a:tc>
                  <a:txBody>
                    <a:bodyPr/>
                    <a:lstStyle/>
                    <a:p>
                      <a:r>
                        <a:rPr lang="en-US" dirty="0"/>
                        <a:t>Requires Prepared By, Budget Unit Head, and VP/President approval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Requires Prepared By and Budget Unit Head approval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692240"/>
                  </a:ext>
                </a:extLst>
              </a:tr>
              <a:tr h="657947">
                <a:tc>
                  <a:txBody>
                    <a:bodyPr/>
                    <a:lstStyle/>
                    <a:p>
                      <a:r>
                        <a:rPr lang="en-US" dirty="0"/>
                        <a:t>Verify sufficient funds before submitting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Include the Purchase Order number and supporting invoice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177838"/>
                  </a:ext>
                </a:extLst>
              </a:tr>
              <a:tr h="657947">
                <a:tc>
                  <a:txBody>
                    <a:bodyPr/>
                    <a:lstStyle/>
                    <a:p>
                      <a:r>
                        <a:rPr lang="en-US" dirty="0"/>
                        <a:t>Submit </a:t>
                      </a:r>
                      <a:r>
                        <a:rPr lang="en-US" b="0" dirty="0"/>
                        <a:t>to nsuacctspay@nsula.edu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Submit </a:t>
                      </a:r>
                      <a:r>
                        <a:rPr lang="en-US" b="0" dirty="0"/>
                        <a:t>to nsuacctspay@nsula.edu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78571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9FEDCF0-0649-4895-8797-7465A7AC243B}"/>
              </a:ext>
            </a:extLst>
          </p:cNvPr>
          <p:cNvSpPr txBox="1"/>
          <p:nvPr/>
        </p:nvSpPr>
        <p:spPr>
          <a:xfrm>
            <a:off x="4387787" y="5544894"/>
            <a:ext cx="4363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Quick Reminder: </a:t>
            </a:r>
          </a:p>
          <a:p>
            <a:r>
              <a:rPr lang="en-US" dirty="0"/>
              <a:t>No PO and under $500? Use a Direct Pay.</a:t>
            </a:r>
            <a:br>
              <a:rPr lang="en-US" dirty="0"/>
            </a:br>
            <a:r>
              <a:rPr lang="en-US" dirty="0"/>
              <a:t>Invoice tied to an existing PO? Use an APV.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09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75A5BB70-1673-4097-A7F8-BCF5F4F19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7AA72C55-67D2-47FE-9C0B-01A954C8B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4307196" cy="6857998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320626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320626 w 6125882"/>
              <a:gd name="connsiteY4" fmla="*/ 0 h 6857998"/>
              <a:gd name="connsiteX0" fmla="*/ 2034528 w 5839784"/>
              <a:gd name="connsiteY0" fmla="*/ 0 h 6857998"/>
              <a:gd name="connsiteX1" fmla="*/ 5839784 w 5839784"/>
              <a:gd name="connsiteY1" fmla="*/ 0 h 6857998"/>
              <a:gd name="connsiteX2" fmla="*/ 5839784 w 5839784"/>
              <a:gd name="connsiteY2" fmla="*/ 6857998 h 6857998"/>
              <a:gd name="connsiteX3" fmla="*/ 0 w 5839784"/>
              <a:gd name="connsiteY3" fmla="*/ 6856093 h 6857998"/>
              <a:gd name="connsiteX4" fmla="*/ 2034528 w 5839784"/>
              <a:gd name="connsiteY4" fmla="*/ 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9784" h="6857998">
                <a:moveTo>
                  <a:pt x="2034528" y="0"/>
                </a:moveTo>
                <a:lnTo>
                  <a:pt x="5839784" y="0"/>
                </a:lnTo>
                <a:lnTo>
                  <a:pt x="5839784" y="6857998"/>
                </a:lnTo>
                <a:lnTo>
                  <a:pt x="0" y="6856093"/>
                </a:lnTo>
                <a:lnTo>
                  <a:pt x="203452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A15DE-D135-0710-9984-A0A55E96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08" y="657225"/>
            <a:ext cx="2965938" cy="29213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JML 25-104 small purchases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ED23ACC-C318-4DEB-B776-570408C7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20896" y="4496637"/>
            <a:ext cx="3764149" cy="236136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5D9BE15-6B66-4F4C-B41A-B2A4C3049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884066"/>
            <a:ext cx="3140110" cy="497393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7282F55-C710-CBA8-1318-986428D19D7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37168891"/>
              </p:ext>
            </p:extLst>
          </p:nvPr>
        </p:nvGraphicFramePr>
        <p:xfrm>
          <a:off x="4788040" y="728505"/>
          <a:ext cx="6541475" cy="5265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37241225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00"/>
      </a:dk1>
      <a:lt1>
        <a:sysClr val="window" lastClr="FFFFFF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180A77-4928-484F-9529-F716C85D6A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0BE78-9FDF-401B-B412-3AA10EC5BEA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30E62E91-3991-445A-ADE0-DB143B39320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Angle lines design</Template>
  <TotalTime>132</TotalTime>
  <Words>1341</Words>
  <Application>Microsoft Office PowerPoint</Application>
  <PresentationFormat>Widescreen</PresentationFormat>
  <Paragraphs>184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Meiryo</vt:lpstr>
      <vt:lpstr>Aptos</vt:lpstr>
      <vt:lpstr>Aptos Display</vt:lpstr>
      <vt:lpstr>Arial</vt:lpstr>
      <vt:lpstr>Calibri</vt:lpstr>
      <vt:lpstr>Calisto MT</vt:lpstr>
      <vt:lpstr>Univers Condensed</vt:lpstr>
      <vt:lpstr>Univers Condensed Light</vt:lpstr>
      <vt:lpstr>Walbaum Display Light</vt:lpstr>
      <vt:lpstr>Walbaum Heading</vt:lpstr>
      <vt:lpstr>AngleLinesVTI</vt:lpstr>
      <vt:lpstr>Office Theme</vt:lpstr>
      <vt:lpstr>Purchasing 101 </vt:lpstr>
      <vt:lpstr>AGENDA</vt:lpstr>
      <vt:lpstr>Areas We Serve</vt:lpstr>
      <vt:lpstr>Purchasing responsibilities</vt:lpstr>
      <vt:lpstr>Purchasing does not handle</vt:lpstr>
      <vt:lpstr>Prohibited Expenditures </vt:lpstr>
      <vt:lpstr>Which Payment Form Should I Use?</vt:lpstr>
      <vt:lpstr>Direct pay vs. account payable voucher</vt:lpstr>
      <vt:lpstr>JML 25-104 small purchases</vt:lpstr>
      <vt:lpstr>Confirming orders: When is it used?</vt:lpstr>
      <vt:lpstr>Required process for confirming orders</vt:lpstr>
      <vt:lpstr>Orders not exceeding $30,000 When is it used?</vt:lpstr>
      <vt:lpstr>Required Process for NW’s</vt:lpstr>
      <vt:lpstr>Telephone Quotes when is it used?</vt:lpstr>
      <vt:lpstr>Required process for Tq’s</vt:lpstr>
      <vt:lpstr>Sealed bids when is it used?</vt:lpstr>
      <vt:lpstr>Required process for sb’s</vt:lpstr>
      <vt:lpstr>State contracts when is it used?</vt:lpstr>
      <vt:lpstr>Required process for SC’s</vt:lpstr>
      <vt:lpstr>Professional Services: When is a contract required?</vt:lpstr>
      <vt:lpstr>Required process for PS’s</vt:lpstr>
      <vt:lpstr>Supporting documentation may include: </vt:lpstr>
      <vt:lpstr>Approval requirements for PS’s</vt:lpstr>
      <vt:lpstr>Overview: before you make a purchase</vt:lpstr>
      <vt:lpstr>Purchasing Department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Ashlee Grayson</dc:creator>
  <cp:lastModifiedBy>Ashlee Grayson</cp:lastModifiedBy>
  <cp:revision>24</cp:revision>
  <dcterms:created xsi:type="dcterms:W3CDTF">2026-07-29T20:30:55Z</dcterms:created>
  <dcterms:modified xsi:type="dcterms:W3CDTF">2026-07-30T15:26:40Z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