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12"/>
  </p:notesMasterIdLst>
  <p:handoutMasterIdLst>
    <p:handoutMasterId r:id="rId13"/>
  </p:handoutMasterIdLst>
  <p:sldIdLst>
    <p:sldId id="256" r:id="rId2"/>
    <p:sldId id="279" r:id="rId3"/>
    <p:sldId id="289" r:id="rId4"/>
    <p:sldId id="286" r:id="rId5"/>
    <p:sldId id="294" r:id="rId6"/>
    <p:sldId id="287" r:id="rId7"/>
    <p:sldId id="265" r:id="rId8"/>
    <p:sldId id="288" r:id="rId9"/>
    <p:sldId id="282" r:id="rId10"/>
    <p:sldId id="277" r:id="rId1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970432-2091-4F18-ABCA-EC9EE4F870FB}" v="212" dt="2021-08-13T16:54:18.0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4616" autoAdjust="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 Sarpy" userId="682c2bfe-7d71-45dc-9506-1a0b87ef5a20" providerId="ADAL" clId="{F6970432-2091-4F18-ABCA-EC9EE4F870FB}"/>
    <pc:docChg chg="undo custSel addSld delSld modSld sldOrd">
      <pc:chgData name="Christi Sarpy" userId="682c2bfe-7d71-45dc-9506-1a0b87ef5a20" providerId="ADAL" clId="{F6970432-2091-4F18-ABCA-EC9EE4F870FB}" dt="2021-08-13T16:54:18.012" v="475" actId="20577"/>
      <pc:docMkLst>
        <pc:docMk/>
      </pc:docMkLst>
      <pc:sldChg chg="addSp delSp modSp mod">
        <pc:chgData name="Christi Sarpy" userId="682c2bfe-7d71-45dc-9506-1a0b87ef5a20" providerId="ADAL" clId="{F6970432-2091-4F18-ABCA-EC9EE4F870FB}" dt="2021-08-13T16:47:16.317" v="469" actId="20577"/>
        <pc:sldMkLst>
          <pc:docMk/>
          <pc:sldMk cId="692480810" sldId="256"/>
        </pc:sldMkLst>
        <pc:spChg chg="mod">
          <ac:chgData name="Christi Sarpy" userId="682c2bfe-7d71-45dc-9506-1a0b87ef5a20" providerId="ADAL" clId="{F6970432-2091-4F18-ABCA-EC9EE4F870FB}" dt="2021-08-13T16:43:07.732" v="348" actId="20577"/>
          <ac:spMkLst>
            <pc:docMk/>
            <pc:sldMk cId="692480810" sldId="256"/>
            <ac:spMk id="3" creationId="{810DD5A2-70B5-438B-986C-7FA1B429E07E}"/>
          </ac:spMkLst>
        </pc:spChg>
        <pc:spChg chg="mod">
          <ac:chgData name="Christi Sarpy" userId="682c2bfe-7d71-45dc-9506-1a0b87ef5a20" providerId="ADAL" clId="{F6970432-2091-4F18-ABCA-EC9EE4F870FB}" dt="2021-08-13T16:22:21.870" v="6" actId="20577"/>
          <ac:spMkLst>
            <pc:docMk/>
            <pc:sldMk cId="692480810" sldId="256"/>
            <ac:spMk id="4" creationId="{69714B3B-5CC8-4FAE-ABB3-E8533F406D4E}"/>
          </ac:spMkLst>
        </pc:spChg>
        <pc:spChg chg="add del mod">
          <ac:chgData name="Christi Sarpy" userId="682c2bfe-7d71-45dc-9506-1a0b87ef5a20" providerId="ADAL" clId="{F6970432-2091-4F18-ABCA-EC9EE4F870FB}" dt="2021-08-13T16:43:25.443" v="350" actId="478"/>
          <ac:spMkLst>
            <pc:docMk/>
            <pc:sldMk cId="692480810" sldId="256"/>
            <ac:spMk id="5" creationId="{314BB2C5-F92C-4586-B20C-018C38BF93E3}"/>
          </ac:spMkLst>
        </pc:spChg>
        <pc:spChg chg="add mod">
          <ac:chgData name="Christi Sarpy" userId="682c2bfe-7d71-45dc-9506-1a0b87ef5a20" providerId="ADAL" clId="{F6970432-2091-4F18-ABCA-EC9EE4F870FB}" dt="2021-08-13T16:47:03.077" v="458" actId="121"/>
          <ac:spMkLst>
            <pc:docMk/>
            <pc:sldMk cId="692480810" sldId="256"/>
            <ac:spMk id="6" creationId="{39A3F60B-5B50-49AD-9C7F-4AD8B74ABE2B}"/>
          </ac:spMkLst>
        </pc:spChg>
        <pc:spChg chg="add mod">
          <ac:chgData name="Christi Sarpy" userId="682c2bfe-7d71-45dc-9506-1a0b87ef5a20" providerId="ADAL" clId="{F6970432-2091-4F18-ABCA-EC9EE4F870FB}" dt="2021-08-13T16:47:16.317" v="469" actId="20577"/>
          <ac:spMkLst>
            <pc:docMk/>
            <pc:sldMk cId="692480810" sldId="256"/>
            <ac:spMk id="7" creationId="{8A7372AE-E302-495F-8C0D-AC332EB20FAF}"/>
          </ac:spMkLst>
        </pc:spChg>
      </pc:sldChg>
      <pc:sldChg chg="delSp add del ord setBg delDesignElem">
        <pc:chgData name="Christi Sarpy" userId="682c2bfe-7d71-45dc-9506-1a0b87ef5a20" providerId="ADAL" clId="{F6970432-2091-4F18-ABCA-EC9EE4F870FB}" dt="2021-08-13T16:24:37.213" v="91"/>
        <pc:sldMkLst>
          <pc:docMk/>
          <pc:sldMk cId="1077180883" sldId="259"/>
        </pc:sldMkLst>
        <pc:spChg chg="del">
          <ac:chgData name="Christi Sarpy" userId="682c2bfe-7d71-45dc-9506-1a0b87ef5a20" providerId="ADAL" clId="{F6970432-2091-4F18-ABCA-EC9EE4F870FB}" dt="2021-08-13T16:24:34.492" v="89"/>
          <ac:spMkLst>
            <pc:docMk/>
            <pc:sldMk cId="1077180883" sldId="259"/>
            <ac:spMk id="53" creationId="{832E6D14-E4A1-4DA0-A987-FDB23C63B4DD}"/>
          </ac:spMkLst>
        </pc:spChg>
        <pc:spChg chg="del">
          <ac:chgData name="Christi Sarpy" userId="682c2bfe-7d71-45dc-9506-1a0b87ef5a20" providerId="ADAL" clId="{F6970432-2091-4F18-ABCA-EC9EE4F870FB}" dt="2021-08-13T16:24:34.492" v="89"/>
          <ac:spMkLst>
            <pc:docMk/>
            <pc:sldMk cId="1077180883" sldId="259"/>
            <ac:spMk id="54" creationId="{2024BFA2-AC76-4F18-B9B8-94A238A689BB}"/>
          </ac:spMkLst>
        </pc:spChg>
        <pc:picChg chg="del">
          <ac:chgData name="Christi Sarpy" userId="682c2bfe-7d71-45dc-9506-1a0b87ef5a20" providerId="ADAL" clId="{F6970432-2091-4F18-ABCA-EC9EE4F870FB}" dt="2021-08-13T16:24:34.492" v="89"/>
          <ac:picMkLst>
            <pc:docMk/>
            <pc:sldMk cId="1077180883" sldId="259"/>
            <ac:picMk id="50" creationId="{EF43138D-CA9A-4745-966F-07EE88560F47}"/>
          </ac:picMkLst>
        </pc:picChg>
        <pc:picChg chg="del">
          <ac:chgData name="Christi Sarpy" userId="682c2bfe-7d71-45dc-9506-1a0b87ef5a20" providerId="ADAL" clId="{F6970432-2091-4F18-ABCA-EC9EE4F870FB}" dt="2021-08-13T16:24:34.492" v="89"/>
          <ac:picMkLst>
            <pc:docMk/>
            <pc:sldMk cId="1077180883" sldId="259"/>
            <ac:picMk id="51" creationId="{CA012C2A-CAD4-4FC7-88BF-9DFF73BE3682}"/>
          </ac:picMkLst>
        </pc:picChg>
        <pc:picChg chg="del">
          <ac:chgData name="Christi Sarpy" userId="682c2bfe-7d71-45dc-9506-1a0b87ef5a20" providerId="ADAL" clId="{F6970432-2091-4F18-ABCA-EC9EE4F870FB}" dt="2021-08-13T16:24:34.492" v="89"/>
          <ac:picMkLst>
            <pc:docMk/>
            <pc:sldMk cId="1077180883" sldId="259"/>
            <ac:picMk id="52" creationId="{FDDF9A79-46CF-419A-803B-AC96F3DB5673}"/>
          </ac:picMkLst>
        </pc:picChg>
      </pc:sldChg>
      <pc:sldChg chg="del">
        <pc:chgData name="Christi Sarpy" userId="682c2bfe-7d71-45dc-9506-1a0b87ef5a20" providerId="ADAL" clId="{F6970432-2091-4F18-ABCA-EC9EE4F870FB}" dt="2021-08-12T18:01:50.799" v="0" actId="47"/>
        <pc:sldMkLst>
          <pc:docMk/>
          <pc:sldMk cId="1286192294" sldId="263"/>
        </pc:sldMkLst>
      </pc:sldChg>
      <pc:sldChg chg="delSp add del setBg delDesignElem">
        <pc:chgData name="Christi Sarpy" userId="682c2bfe-7d71-45dc-9506-1a0b87ef5a20" providerId="ADAL" clId="{F6970432-2091-4F18-ABCA-EC9EE4F870FB}" dt="2021-08-13T16:27:51.610" v="129"/>
        <pc:sldMkLst>
          <pc:docMk/>
          <pc:sldMk cId="538505974" sldId="265"/>
        </pc:sldMkLst>
        <pc:spChg chg="del">
          <ac:chgData name="Christi Sarpy" userId="682c2bfe-7d71-45dc-9506-1a0b87ef5a20" providerId="ADAL" clId="{F6970432-2091-4F18-ABCA-EC9EE4F870FB}" dt="2021-08-13T16:27:51.610" v="129"/>
          <ac:spMkLst>
            <pc:docMk/>
            <pc:sldMk cId="538505974" sldId="265"/>
            <ac:spMk id="84" creationId="{57106897-5698-42C9-9432-E00E8AE43863}"/>
          </ac:spMkLst>
        </pc:spChg>
        <pc:spChg chg="del">
          <ac:chgData name="Christi Sarpy" userId="682c2bfe-7d71-45dc-9506-1a0b87ef5a20" providerId="ADAL" clId="{F6970432-2091-4F18-ABCA-EC9EE4F870FB}" dt="2021-08-13T16:27:51.610" v="129"/>
          <ac:spMkLst>
            <pc:docMk/>
            <pc:sldMk cId="538505974" sldId="265"/>
            <ac:spMk id="85" creationId="{628F7A47-08B1-40A2-A8A0-C8EFBF5FB954}"/>
          </ac:spMkLst>
        </pc:spChg>
        <pc:spChg chg="del">
          <ac:chgData name="Christi Sarpy" userId="682c2bfe-7d71-45dc-9506-1a0b87ef5a20" providerId="ADAL" clId="{F6970432-2091-4F18-ABCA-EC9EE4F870FB}" dt="2021-08-13T16:27:51.610" v="129"/>
          <ac:spMkLst>
            <pc:docMk/>
            <pc:sldMk cId="538505974" sldId="265"/>
            <ac:spMk id="88" creationId="{41112081-DA8A-4C6A-9A72-C8A3F5BAB8AF}"/>
          </ac:spMkLst>
        </pc:spChg>
        <pc:grpChg chg="del">
          <ac:chgData name="Christi Sarpy" userId="682c2bfe-7d71-45dc-9506-1a0b87ef5a20" providerId="ADAL" clId="{F6970432-2091-4F18-ABCA-EC9EE4F870FB}" dt="2021-08-13T16:27:51.610" v="129"/>
          <ac:grpSpMkLst>
            <pc:docMk/>
            <pc:sldMk cId="538505974" sldId="265"/>
            <ac:grpSpMk id="86" creationId="{75736838-D5E9-4567-9B65-9C15C33781E2}"/>
          </ac:grpSpMkLst>
        </pc:grpChg>
        <pc:picChg chg="del">
          <ac:chgData name="Christi Sarpy" userId="682c2bfe-7d71-45dc-9506-1a0b87ef5a20" providerId="ADAL" clId="{F6970432-2091-4F18-ABCA-EC9EE4F870FB}" dt="2021-08-13T16:27:51.610" v="129"/>
          <ac:picMkLst>
            <pc:docMk/>
            <pc:sldMk cId="538505974" sldId="265"/>
            <ac:picMk id="81" creationId="{109C3D3C-5E00-40BE-B0F8-64783FF19E09}"/>
          </ac:picMkLst>
        </pc:picChg>
        <pc:picChg chg="del">
          <ac:chgData name="Christi Sarpy" userId="682c2bfe-7d71-45dc-9506-1a0b87ef5a20" providerId="ADAL" clId="{F6970432-2091-4F18-ABCA-EC9EE4F870FB}" dt="2021-08-13T16:27:51.610" v="129"/>
          <ac:picMkLst>
            <pc:docMk/>
            <pc:sldMk cId="538505974" sldId="265"/>
            <ac:picMk id="82" creationId="{E8FDAB8E-B415-49B0-9EE0-B6C3A756352A}"/>
          </ac:picMkLst>
        </pc:picChg>
        <pc:picChg chg="del">
          <ac:chgData name="Christi Sarpy" userId="682c2bfe-7d71-45dc-9506-1a0b87ef5a20" providerId="ADAL" clId="{F6970432-2091-4F18-ABCA-EC9EE4F870FB}" dt="2021-08-13T16:27:51.610" v="129"/>
          <ac:picMkLst>
            <pc:docMk/>
            <pc:sldMk cId="538505974" sldId="265"/>
            <ac:picMk id="83" creationId="{CBF888DA-BF80-49E1-9FB0-DFBAC7AE4B84}"/>
          </ac:picMkLst>
        </pc:picChg>
        <pc:picChg chg="del">
          <ac:chgData name="Christi Sarpy" userId="682c2bfe-7d71-45dc-9506-1a0b87ef5a20" providerId="ADAL" clId="{F6970432-2091-4F18-ABCA-EC9EE4F870FB}" dt="2021-08-13T16:27:51.610" v="129"/>
          <ac:picMkLst>
            <pc:docMk/>
            <pc:sldMk cId="538505974" sldId="265"/>
            <ac:picMk id="89" creationId="{540D8A0F-AC3D-465E-88F5-CB7C7CF10E76}"/>
          </ac:picMkLst>
        </pc:picChg>
      </pc:sldChg>
      <pc:sldChg chg="addSp modSp mod">
        <pc:chgData name="Christi Sarpy" userId="682c2bfe-7d71-45dc-9506-1a0b87ef5a20" providerId="ADAL" clId="{F6970432-2091-4F18-ABCA-EC9EE4F870FB}" dt="2021-08-13T16:53:13.995" v="473" actId="20577"/>
        <pc:sldMkLst>
          <pc:docMk/>
          <pc:sldMk cId="3136251405" sldId="275"/>
        </pc:sldMkLst>
        <pc:spChg chg="mod">
          <ac:chgData name="Christi Sarpy" userId="682c2bfe-7d71-45dc-9506-1a0b87ef5a20" providerId="ADAL" clId="{F6970432-2091-4F18-ABCA-EC9EE4F870FB}" dt="2021-08-13T16:53:13.995" v="473" actId="20577"/>
          <ac:spMkLst>
            <pc:docMk/>
            <pc:sldMk cId="3136251405" sldId="275"/>
            <ac:spMk id="2" creationId="{7340AE18-3882-4B63-9011-C6C7D19DA2E5}"/>
          </ac:spMkLst>
        </pc:spChg>
        <pc:spChg chg="add mod">
          <ac:chgData name="Christi Sarpy" userId="682c2bfe-7d71-45dc-9506-1a0b87ef5a20" providerId="ADAL" clId="{F6970432-2091-4F18-ABCA-EC9EE4F870FB}" dt="2021-08-13T16:25:32.622" v="118" actId="1076"/>
          <ac:spMkLst>
            <pc:docMk/>
            <pc:sldMk cId="3136251405" sldId="275"/>
            <ac:spMk id="3" creationId="{B8F83C5B-1660-4F3F-B820-AEE26B3F2509}"/>
          </ac:spMkLst>
        </pc:spChg>
        <pc:spChg chg="mod">
          <ac:chgData name="Christi Sarpy" userId="682c2bfe-7d71-45dc-9506-1a0b87ef5a20" providerId="ADAL" clId="{F6970432-2091-4F18-ABCA-EC9EE4F870FB}" dt="2021-08-13T16:52:57.215" v="471" actId="313"/>
          <ac:spMkLst>
            <pc:docMk/>
            <pc:sldMk cId="3136251405" sldId="275"/>
            <ac:spMk id="4" creationId="{6C489270-F130-4AD5-B20A-1017932BA339}"/>
          </ac:spMkLst>
        </pc:spChg>
      </pc:sldChg>
      <pc:sldChg chg="add del">
        <pc:chgData name="Christi Sarpy" userId="682c2bfe-7d71-45dc-9506-1a0b87ef5a20" providerId="ADAL" clId="{F6970432-2091-4F18-ABCA-EC9EE4F870FB}" dt="2021-08-13T16:27:51.610" v="129"/>
        <pc:sldMkLst>
          <pc:docMk/>
          <pc:sldMk cId="3034188343" sldId="277"/>
        </pc:sldMkLst>
      </pc:sldChg>
      <pc:sldChg chg="modSp mod">
        <pc:chgData name="Christi Sarpy" userId="682c2bfe-7d71-45dc-9506-1a0b87ef5a20" providerId="ADAL" clId="{F6970432-2091-4F18-ABCA-EC9EE4F870FB}" dt="2021-08-13T16:23:52.782" v="86" actId="14100"/>
        <pc:sldMkLst>
          <pc:docMk/>
          <pc:sldMk cId="2810435484" sldId="278"/>
        </pc:sldMkLst>
        <pc:spChg chg="mod">
          <ac:chgData name="Christi Sarpy" userId="682c2bfe-7d71-45dc-9506-1a0b87ef5a20" providerId="ADAL" clId="{F6970432-2091-4F18-ABCA-EC9EE4F870FB}" dt="2021-08-13T16:23:52.782" v="86" actId="14100"/>
          <ac:spMkLst>
            <pc:docMk/>
            <pc:sldMk cId="2810435484" sldId="278"/>
            <ac:spMk id="3" creationId="{C4EFCA28-1B1C-48F5-846F-00AE3A01CD2B}"/>
          </ac:spMkLst>
        </pc:spChg>
      </pc:sldChg>
      <pc:sldChg chg="modSp">
        <pc:chgData name="Christi Sarpy" userId="682c2bfe-7d71-45dc-9506-1a0b87ef5a20" providerId="ADAL" clId="{F6970432-2091-4F18-ABCA-EC9EE4F870FB}" dt="2021-08-13T16:54:18.012" v="475" actId="20577"/>
        <pc:sldMkLst>
          <pc:docMk/>
          <pc:sldMk cId="2459945875" sldId="279"/>
        </pc:sldMkLst>
        <pc:graphicFrameChg chg="mod">
          <ac:chgData name="Christi Sarpy" userId="682c2bfe-7d71-45dc-9506-1a0b87ef5a20" providerId="ADAL" clId="{F6970432-2091-4F18-ABCA-EC9EE4F870FB}" dt="2021-08-13T16:54:18.012" v="475" actId="20577"/>
          <ac:graphicFrameMkLst>
            <pc:docMk/>
            <pc:sldMk cId="2459945875" sldId="279"/>
            <ac:graphicFrameMk id="7" creationId="{7F2CF13A-F3A4-4603-8CF1-E75E76145B95}"/>
          </ac:graphicFrameMkLst>
        </pc:graphicFrameChg>
      </pc:sldChg>
      <pc:sldChg chg="add del">
        <pc:chgData name="Christi Sarpy" userId="682c2bfe-7d71-45dc-9506-1a0b87ef5a20" providerId="ADAL" clId="{F6970432-2091-4F18-ABCA-EC9EE4F870FB}" dt="2021-08-13T16:27:51.610" v="129"/>
        <pc:sldMkLst>
          <pc:docMk/>
          <pc:sldMk cId="1096060470" sldId="282"/>
        </pc:sldMkLst>
      </pc:sldChg>
      <pc:sldChg chg="del">
        <pc:chgData name="Christi Sarpy" userId="682c2bfe-7d71-45dc-9506-1a0b87ef5a20" providerId="ADAL" clId="{F6970432-2091-4F18-ABCA-EC9EE4F870FB}" dt="2021-08-13T16:27:10.338" v="125" actId="47"/>
        <pc:sldMkLst>
          <pc:docMk/>
          <pc:sldMk cId="695722733" sldId="285"/>
        </pc:sldMkLst>
      </pc:sldChg>
      <pc:sldChg chg="add del ord">
        <pc:chgData name="Christi Sarpy" userId="682c2bfe-7d71-45dc-9506-1a0b87ef5a20" providerId="ADAL" clId="{F6970432-2091-4F18-ABCA-EC9EE4F870FB}" dt="2021-08-13T16:26:05.127" v="122"/>
        <pc:sldMkLst>
          <pc:docMk/>
          <pc:sldMk cId="2187922247" sldId="286"/>
        </pc:sldMkLst>
      </pc:sldChg>
      <pc:sldChg chg="modSp add mod ord">
        <pc:chgData name="Christi Sarpy" userId="682c2bfe-7d71-45dc-9506-1a0b87ef5a20" providerId="ADAL" clId="{F6970432-2091-4F18-ABCA-EC9EE4F870FB}" dt="2021-08-13T16:40:35.360" v="337" actId="1038"/>
        <pc:sldMkLst>
          <pc:docMk/>
          <pc:sldMk cId="3881300989" sldId="287"/>
        </pc:sldMkLst>
        <pc:spChg chg="mod">
          <ac:chgData name="Christi Sarpy" userId="682c2bfe-7d71-45dc-9506-1a0b87ef5a20" providerId="ADAL" clId="{F6970432-2091-4F18-ABCA-EC9EE4F870FB}" dt="2021-08-13T16:40:35.360" v="337" actId="1038"/>
          <ac:spMkLst>
            <pc:docMk/>
            <pc:sldMk cId="3881300989" sldId="287"/>
            <ac:spMk id="111" creationId="{27A29991-0419-4F72-B817-04C0FDAE7DDE}"/>
          </ac:spMkLst>
        </pc:spChg>
        <pc:grpChg chg="mod">
          <ac:chgData name="Christi Sarpy" userId="682c2bfe-7d71-45dc-9506-1a0b87ef5a20" providerId="ADAL" clId="{F6970432-2091-4F18-ABCA-EC9EE4F870FB}" dt="2021-08-13T16:35:10.004" v="168" actId="14100"/>
          <ac:grpSpMkLst>
            <pc:docMk/>
            <pc:sldMk cId="3881300989" sldId="287"/>
            <ac:grpSpMk id="24" creationId="{163A4B79-1A3E-4BAA-A657-780BD201226D}"/>
          </ac:grpSpMkLst>
        </pc:grpChg>
        <pc:graphicFrameChg chg="mod">
          <ac:chgData name="Christi Sarpy" userId="682c2bfe-7d71-45dc-9506-1a0b87ef5a20" providerId="ADAL" clId="{F6970432-2091-4F18-ABCA-EC9EE4F870FB}" dt="2021-08-13T16:38:12.880" v="324" actId="20577"/>
          <ac:graphicFrameMkLst>
            <pc:docMk/>
            <pc:sldMk cId="3881300989" sldId="287"/>
            <ac:graphicFrameMk id="15" creationId="{95F0F083-EE50-4EB0-BE10-33604741017F}"/>
          </ac:graphicFrameMkLst>
        </pc:graphicFrameChg>
      </pc:sldChg>
      <pc:sldChg chg="add">
        <pc:chgData name="Christi Sarpy" userId="682c2bfe-7d71-45dc-9506-1a0b87ef5a20" providerId="ADAL" clId="{F6970432-2091-4F18-ABCA-EC9EE4F870FB}" dt="2021-08-13T16:26:56.637" v="124"/>
        <pc:sldMkLst>
          <pc:docMk/>
          <pc:sldMk cId="3578667925" sldId="288"/>
        </pc:sldMkLst>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www.nsula.edu/about/executive-offices/office-of-business-affairs/payroll/" TargetMode="External"/></Relationships>
</file>

<file path=ppt/diagrams/_rels/data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slide" Target="../slides/slide7.xml"/></Relationships>
</file>

<file path=ppt/diagrams/_rels/drawing1.xml.rels><?xml version="1.0" encoding="UTF-8" standalone="yes"?>
<Relationships xmlns="http://schemas.openxmlformats.org/package/2006/relationships"><Relationship Id="rId1" Type="http://schemas.openxmlformats.org/officeDocument/2006/relationships/hyperlink" Target="https://www.nsula.edu/about/executive-offices/office-of-business-affairs/payroll/"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5B491C-53B0-46D6-A5C6-9D4B55830AC6}" type="doc">
      <dgm:prSet loTypeId="urn:microsoft.com/office/officeart/2005/8/layout/list1" loCatId="list" qsTypeId="urn:microsoft.com/office/officeart/2005/8/quickstyle/simple5" qsCatId="simple" csTypeId="urn:microsoft.com/office/officeart/2005/8/colors/accent1_2" csCatId="accent1" phldr="1"/>
      <dgm:spPr/>
      <dgm:t>
        <a:bodyPr/>
        <a:lstStyle/>
        <a:p>
          <a:endParaRPr lang="en-US"/>
        </a:p>
      </dgm:t>
    </dgm:pt>
    <dgm:pt modelId="{7E83AD58-F544-4A73-B59E-38906479DBAF}">
      <dgm:prSet/>
      <dgm:spPr/>
      <dgm:t>
        <a:bodyPr/>
        <a:lstStyle/>
        <a:p>
          <a:pPr>
            <a:defRPr b="1"/>
          </a:pPr>
          <a:r>
            <a:rPr lang="en-US" dirty="0"/>
            <a:t>Exempt Employees are:</a:t>
          </a:r>
        </a:p>
      </dgm:t>
    </dgm:pt>
    <dgm:pt modelId="{C4BE890F-0E89-46F3-868E-D98A843904CE}" type="parTrans" cxnId="{E55D18A1-8603-488A-801D-000484FA708B}">
      <dgm:prSet/>
      <dgm:spPr/>
      <dgm:t>
        <a:bodyPr/>
        <a:lstStyle/>
        <a:p>
          <a:endParaRPr lang="en-US"/>
        </a:p>
      </dgm:t>
    </dgm:pt>
    <dgm:pt modelId="{EE010CD5-6A92-43F3-945E-3733F88730C3}" type="sibTrans" cxnId="{E55D18A1-8603-488A-801D-000484FA708B}">
      <dgm:prSet/>
      <dgm:spPr/>
      <dgm:t>
        <a:bodyPr/>
        <a:lstStyle/>
        <a:p>
          <a:endParaRPr lang="en-US"/>
        </a:p>
      </dgm:t>
    </dgm:pt>
    <dgm:pt modelId="{BA2A746F-4F5A-4DCB-B640-FE5BE7233B3C}">
      <dgm:prSet/>
      <dgm:spPr/>
      <dgm:t>
        <a:bodyPr/>
        <a:lstStyle/>
        <a:p>
          <a:pPr>
            <a:defRPr b="1"/>
          </a:pPr>
          <a:r>
            <a:rPr lang="en-US" dirty="0"/>
            <a:t>Employees Must:</a:t>
          </a:r>
        </a:p>
      </dgm:t>
    </dgm:pt>
    <dgm:pt modelId="{046655AE-1F74-4BA8-A202-BC83B08D1259}" type="parTrans" cxnId="{DE464B0F-8C07-4D3C-AEBF-2706385BD4EF}">
      <dgm:prSet/>
      <dgm:spPr/>
      <dgm:t>
        <a:bodyPr/>
        <a:lstStyle/>
        <a:p>
          <a:endParaRPr lang="en-US"/>
        </a:p>
      </dgm:t>
    </dgm:pt>
    <dgm:pt modelId="{EF88D936-ACB2-44F0-8CA7-56C79C6B4606}" type="sibTrans" cxnId="{DE464B0F-8C07-4D3C-AEBF-2706385BD4EF}">
      <dgm:prSet/>
      <dgm:spPr/>
      <dgm:t>
        <a:bodyPr/>
        <a:lstStyle/>
        <a:p>
          <a:endParaRPr lang="en-US"/>
        </a:p>
      </dgm:t>
    </dgm:pt>
    <dgm:pt modelId="{7FD3965B-C5CB-4777-B17E-666803127627}">
      <dgm:prSet/>
      <dgm:spPr/>
      <dgm:t>
        <a:bodyPr/>
        <a:lstStyle/>
        <a:p>
          <a:r>
            <a:rPr lang="en-US" dirty="0"/>
            <a:t>Unclassified Exempt (UE)</a:t>
          </a:r>
        </a:p>
      </dgm:t>
    </dgm:pt>
    <dgm:pt modelId="{2FD1317D-4CEA-4420-BD07-6F80BB4DEBB2}" type="parTrans" cxnId="{690C8211-7FBF-49CE-B4B0-F557C842F23A}">
      <dgm:prSet/>
      <dgm:spPr/>
      <dgm:t>
        <a:bodyPr/>
        <a:lstStyle/>
        <a:p>
          <a:endParaRPr lang="en-US"/>
        </a:p>
      </dgm:t>
    </dgm:pt>
    <dgm:pt modelId="{DB87A430-263B-451D-B140-7FF46366EDDF}" type="sibTrans" cxnId="{690C8211-7FBF-49CE-B4B0-F557C842F23A}">
      <dgm:prSet/>
      <dgm:spPr/>
      <dgm:t>
        <a:bodyPr/>
        <a:lstStyle/>
        <a:p>
          <a:endParaRPr lang="en-US"/>
        </a:p>
      </dgm:t>
    </dgm:pt>
    <dgm:pt modelId="{EBA9A0AA-88F8-4062-B2AB-E306F06162D4}">
      <dgm:prSet/>
      <dgm:spPr/>
      <dgm:t>
        <a:bodyPr/>
        <a:lstStyle/>
        <a:p>
          <a:r>
            <a:rPr lang="en-US" dirty="0"/>
            <a:t>Report comp time earned and/or leave taken</a:t>
          </a:r>
        </a:p>
      </dgm:t>
    </dgm:pt>
    <dgm:pt modelId="{3465585F-4233-4E0D-A676-5E32FAE89E3E}" type="parTrans" cxnId="{A65D6A58-1A35-418C-9AAB-BA2E41B2A3E5}">
      <dgm:prSet/>
      <dgm:spPr/>
      <dgm:t>
        <a:bodyPr/>
        <a:lstStyle/>
        <a:p>
          <a:endParaRPr lang="en-US"/>
        </a:p>
      </dgm:t>
    </dgm:pt>
    <dgm:pt modelId="{FBD98EA5-6773-4ABC-B85E-FE4C33FBCF39}" type="sibTrans" cxnId="{A65D6A58-1A35-418C-9AAB-BA2E41B2A3E5}">
      <dgm:prSet/>
      <dgm:spPr/>
      <dgm:t>
        <a:bodyPr/>
        <a:lstStyle/>
        <a:p>
          <a:endParaRPr lang="en-US"/>
        </a:p>
      </dgm:t>
    </dgm:pt>
    <dgm:pt modelId="{196B48A5-0249-4C92-9707-E1187DE51655}">
      <dgm:prSet/>
      <dgm:spPr/>
      <dgm:t>
        <a:bodyPr/>
        <a:lstStyle/>
        <a:p>
          <a:r>
            <a:rPr lang="en-US" dirty="0"/>
            <a:t>Submit a web timesheet for every pay period worked</a:t>
          </a:r>
        </a:p>
      </dgm:t>
    </dgm:pt>
    <dgm:pt modelId="{DF6173C6-E8B8-4240-B369-4DBA637657C4}" type="parTrans" cxnId="{97BF05E5-7714-475A-BE98-6E875E31FAF7}">
      <dgm:prSet/>
      <dgm:spPr/>
      <dgm:t>
        <a:bodyPr/>
        <a:lstStyle/>
        <a:p>
          <a:endParaRPr lang="en-US"/>
        </a:p>
      </dgm:t>
    </dgm:pt>
    <dgm:pt modelId="{7F6266F1-B4B1-4036-B561-88A31B659F5F}" type="sibTrans" cxnId="{97BF05E5-7714-475A-BE98-6E875E31FAF7}">
      <dgm:prSet/>
      <dgm:spPr/>
      <dgm:t>
        <a:bodyPr/>
        <a:lstStyle/>
        <a:p>
          <a:endParaRPr lang="en-US"/>
        </a:p>
      </dgm:t>
    </dgm:pt>
    <dgm:pt modelId="{CC3E4E75-6772-4245-A244-4C4A2F0ACB63}">
      <dgm:prSet/>
      <dgm:spPr/>
      <dgm:t>
        <a:bodyPr/>
        <a:lstStyle/>
        <a:p>
          <a:r>
            <a:rPr lang="en-US" dirty="0"/>
            <a:t>All Payroll schedules are located on the </a:t>
          </a:r>
          <a:r>
            <a:rPr lang="en-US" dirty="0">
              <a:hlinkClick xmlns:r="http://schemas.openxmlformats.org/officeDocument/2006/relationships" r:id="rId1"/>
            </a:rPr>
            <a:t>Payroll website</a:t>
          </a:r>
          <a:endParaRPr lang="en-US" dirty="0"/>
        </a:p>
      </dgm:t>
    </dgm:pt>
    <dgm:pt modelId="{9765148E-6C27-4561-AC42-42CE82B73D46}" type="parTrans" cxnId="{73CE52B5-3DE5-4106-A6D9-BB44A22B08FE}">
      <dgm:prSet/>
      <dgm:spPr/>
      <dgm:t>
        <a:bodyPr/>
        <a:lstStyle/>
        <a:p>
          <a:endParaRPr lang="en-US"/>
        </a:p>
      </dgm:t>
    </dgm:pt>
    <dgm:pt modelId="{D2DEE5FA-113D-4209-A3B8-10B819E20F58}" type="sibTrans" cxnId="{73CE52B5-3DE5-4106-A6D9-BB44A22B08FE}">
      <dgm:prSet/>
      <dgm:spPr/>
      <dgm:t>
        <a:bodyPr/>
        <a:lstStyle/>
        <a:p>
          <a:endParaRPr lang="en-US"/>
        </a:p>
      </dgm:t>
    </dgm:pt>
    <dgm:pt modelId="{712FDDBB-FCD5-4062-A75C-B014B583A067}">
      <dgm:prSet/>
      <dgm:spPr/>
      <dgm:t>
        <a:bodyPr/>
        <a:lstStyle/>
        <a:p>
          <a:r>
            <a:rPr lang="en-US" dirty="0"/>
            <a:t>Faculty (FA, FN, FS, FT, NN, TM)</a:t>
          </a:r>
        </a:p>
      </dgm:t>
    </dgm:pt>
    <dgm:pt modelId="{6E0B0194-8E8C-44E1-8DF0-CC8651A38732}" type="parTrans" cxnId="{91DA6726-BDAC-48F9-9310-9C784219616F}">
      <dgm:prSet/>
      <dgm:spPr/>
      <dgm:t>
        <a:bodyPr/>
        <a:lstStyle/>
        <a:p>
          <a:endParaRPr lang="en-US"/>
        </a:p>
      </dgm:t>
    </dgm:pt>
    <dgm:pt modelId="{EB8B181E-8848-4D61-88C2-3F3B5FCC51E2}" type="sibTrans" cxnId="{91DA6726-BDAC-48F9-9310-9C784219616F}">
      <dgm:prSet/>
      <dgm:spPr/>
      <dgm:t>
        <a:bodyPr/>
        <a:lstStyle/>
        <a:p>
          <a:endParaRPr lang="en-US"/>
        </a:p>
      </dgm:t>
    </dgm:pt>
    <dgm:pt modelId="{811375C8-F983-41AB-875C-3EA3E0C754AE}">
      <dgm:prSet/>
      <dgm:spPr/>
      <dgm:t>
        <a:bodyPr/>
        <a:lstStyle/>
        <a:p>
          <a:r>
            <a:rPr lang="en-US" dirty="0"/>
            <a:t>Submit all paper </a:t>
          </a:r>
          <a:r>
            <a:rPr lang="en-US" i="1" dirty="0"/>
            <a:t>Request for Leave, Report of Compensatory Time/Overtime Earned, </a:t>
          </a:r>
          <a:r>
            <a:rPr lang="en-US" i="0" dirty="0"/>
            <a:t>and any supporting documents to the Approver.</a:t>
          </a:r>
        </a:p>
      </dgm:t>
    </dgm:pt>
    <dgm:pt modelId="{02910D19-65D9-4004-9BA5-9FCB5E704BBC}" type="parTrans" cxnId="{829C9BB6-1750-44BD-A15B-021D0D0F59D7}">
      <dgm:prSet/>
      <dgm:spPr/>
      <dgm:t>
        <a:bodyPr/>
        <a:lstStyle/>
        <a:p>
          <a:endParaRPr lang="en-US"/>
        </a:p>
      </dgm:t>
    </dgm:pt>
    <dgm:pt modelId="{07EE9BAF-1D5A-4B7C-88F6-4C2A6C1B681B}" type="sibTrans" cxnId="{829C9BB6-1750-44BD-A15B-021D0D0F59D7}">
      <dgm:prSet/>
      <dgm:spPr/>
      <dgm:t>
        <a:bodyPr/>
        <a:lstStyle/>
        <a:p>
          <a:endParaRPr lang="en-US"/>
        </a:p>
      </dgm:t>
    </dgm:pt>
    <dgm:pt modelId="{DCBE4B57-5641-4370-BFF9-7AD7E3470F35}" type="pres">
      <dgm:prSet presAssocID="{985B491C-53B0-46D6-A5C6-9D4B55830AC6}" presName="linear" presStyleCnt="0">
        <dgm:presLayoutVars>
          <dgm:dir/>
          <dgm:animLvl val="lvl"/>
          <dgm:resizeHandles val="exact"/>
        </dgm:presLayoutVars>
      </dgm:prSet>
      <dgm:spPr/>
    </dgm:pt>
    <dgm:pt modelId="{F2FC43EC-0416-406E-8FDD-B60E0FF0CED6}" type="pres">
      <dgm:prSet presAssocID="{7E83AD58-F544-4A73-B59E-38906479DBAF}" presName="parentLin" presStyleCnt="0"/>
      <dgm:spPr/>
    </dgm:pt>
    <dgm:pt modelId="{A2838769-A82F-4825-A4D2-741478B5483F}" type="pres">
      <dgm:prSet presAssocID="{7E83AD58-F544-4A73-B59E-38906479DBAF}" presName="parentLeftMargin" presStyleLbl="node1" presStyleIdx="0" presStyleCnt="2"/>
      <dgm:spPr/>
    </dgm:pt>
    <dgm:pt modelId="{C545E7F6-A608-4305-8060-F458AE80DFC1}" type="pres">
      <dgm:prSet presAssocID="{7E83AD58-F544-4A73-B59E-38906479DBAF}" presName="parentText" presStyleLbl="node1" presStyleIdx="0" presStyleCnt="2">
        <dgm:presLayoutVars>
          <dgm:chMax val="0"/>
          <dgm:bulletEnabled val="1"/>
        </dgm:presLayoutVars>
      </dgm:prSet>
      <dgm:spPr/>
    </dgm:pt>
    <dgm:pt modelId="{77585EAA-5A48-440C-82B0-D5135DF53B6D}" type="pres">
      <dgm:prSet presAssocID="{7E83AD58-F544-4A73-B59E-38906479DBAF}" presName="negativeSpace" presStyleCnt="0"/>
      <dgm:spPr/>
    </dgm:pt>
    <dgm:pt modelId="{518210E2-915C-434F-BF7A-95D050C22BEC}" type="pres">
      <dgm:prSet presAssocID="{7E83AD58-F544-4A73-B59E-38906479DBAF}" presName="childText" presStyleLbl="conFgAcc1" presStyleIdx="0" presStyleCnt="2">
        <dgm:presLayoutVars>
          <dgm:bulletEnabled val="1"/>
        </dgm:presLayoutVars>
      </dgm:prSet>
      <dgm:spPr/>
    </dgm:pt>
    <dgm:pt modelId="{43A12D50-2B04-4511-B5F2-0ABB04C5084E}" type="pres">
      <dgm:prSet presAssocID="{EE010CD5-6A92-43F3-945E-3733F88730C3}" presName="spaceBetweenRectangles" presStyleCnt="0"/>
      <dgm:spPr/>
    </dgm:pt>
    <dgm:pt modelId="{7D433D1A-1BB1-4AC4-9335-7E0E7E4771BB}" type="pres">
      <dgm:prSet presAssocID="{BA2A746F-4F5A-4DCB-B640-FE5BE7233B3C}" presName="parentLin" presStyleCnt="0"/>
      <dgm:spPr/>
    </dgm:pt>
    <dgm:pt modelId="{31B3C8A4-E058-4354-8EEA-646691536CB8}" type="pres">
      <dgm:prSet presAssocID="{BA2A746F-4F5A-4DCB-B640-FE5BE7233B3C}" presName="parentLeftMargin" presStyleLbl="node1" presStyleIdx="0" presStyleCnt="2"/>
      <dgm:spPr/>
    </dgm:pt>
    <dgm:pt modelId="{2F98980F-331E-4FE8-9607-E910EB2A7D20}" type="pres">
      <dgm:prSet presAssocID="{BA2A746F-4F5A-4DCB-B640-FE5BE7233B3C}" presName="parentText" presStyleLbl="node1" presStyleIdx="1" presStyleCnt="2">
        <dgm:presLayoutVars>
          <dgm:chMax val="0"/>
          <dgm:bulletEnabled val="1"/>
        </dgm:presLayoutVars>
      </dgm:prSet>
      <dgm:spPr/>
    </dgm:pt>
    <dgm:pt modelId="{16DC9FB5-E4CB-4E50-9579-9384FAB06738}" type="pres">
      <dgm:prSet presAssocID="{BA2A746F-4F5A-4DCB-B640-FE5BE7233B3C}" presName="negativeSpace" presStyleCnt="0"/>
      <dgm:spPr/>
    </dgm:pt>
    <dgm:pt modelId="{850FD814-F4C3-467F-8DE7-195A28098667}" type="pres">
      <dgm:prSet presAssocID="{BA2A746F-4F5A-4DCB-B640-FE5BE7233B3C}" presName="childText" presStyleLbl="conFgAcc1" presStyleIdx="1" presStyleCnt="2">
        <dgm:presLayoutVars>
          <dgm:bulletEnabled val="1"/>
        </dgm:presLayoutVars>
      </dgm:prSet>
      <dgm:spPr/>
    </dgm:pt>
  </dgm:ptLst>
  <dgm:cxnLst>
    <dgm:cxn modelId="{DE464B0F-8C07-4D3C-AEBF-2706385BD4EF}" srcId="{985B491C-53B0-46D6-A5C6-9D4B55830AC6}" destId="{BA2A746F-4F5A-4DCB-B640-FE5BE7233B3C}" srcOrd="1" destOrd="0" parTransId="{046655AE-1F74-4BA8-A202-BC83B08D1259}" sibTransId="{EF88D936-ACB2-44F0-8CA7-56C79C6B4606}"/>
    <dgm:cxn modelId="{690C8211-7FBF-49CE-B4B0-F557C842F23A}" srcId="{7E83AD58-F544-4A73-B59E-38906479DBAF}" destId="{7FD3965B-C5CB-4777-B17E-666803127627}" srcOrd="0" destOrd="0" parTransId="{2FD1317D-4CEA-4420-BD07-6F80BB4DEBB2}" sibTransId="{DB87A430-263B-451D-B140-7FF46366EDDF}"/>
    <dgm:cxn modelId="{91DA6726-BDAC-48F9-9310-9C784219616F}" srcId="{7E83AD58-F544-4A73-B59E-38906479DBAF}" destId="{712FDDBB-FCD5-4062-A75C-B014B583A067}" srcOrd="1" destOrd="0" parTransId="{6E0B0194-8E8C-44E1-8DF0-CC8651A38732}" sibTransId="{EB8B181E-8848-4D61-88C2-3F3B5FCC51E2}"/>
    <dgm:cxn modelId="{D376203D-D1F3-453B-9BEE-5CAF2F34923E}" type="presOf" srcId="{EBA9A0AA-88F8-4062-B2AB-E306F06162D4}" destId="{850FD814-F4C3-467F-8DE7-195A28098667}" srcOrd="0" destOrd="0" presId="urn:microsoft.com/office/officeart/2005/8/layout/list1"/>
    <dgm:cxn modelId="{25232063-8E2A-4B8B-B471-9997EFF613AF}" type="presOf" srcId="{811375C8-F983-41AB-875C-3EA3E0C754AE}" destId="{850FD814-F4C3-467F-8DE7-195A28098667}" srcOrd="0" destOrd="3" presId="urn:microsoft.com/office/officeart/2005/8/layout/list1"/>
    <dgm:cxn modelId="{B1F1A856-3BB2-4526-BE1E-392C611BD31F}" type="presOf" srcId="{CC3E4E75-6772-4245-A244-4C4A2F0ACB63}" destId="{850FD814-F4C3-467F-8DE7-195A28098667}" srcOrd="0" destOrd="2" presId="urn:microsoft.com/office/officeart/2005/8/layout/list1"/>
    <dgm:cxn modelId="{A65D6A58-1A35-418C-9AAB-BA2E41B2A3E5}" srcId="{BA2A746F-4F5A-4DCB-B640-FE5BE7233B3C}" destId="{EBA9A0AA-88F8-4062-B2AB-E306F06162D4}" srcOrd="0" destOrd="0" parTransId="{3465585F-4233-4E0D-A676-5E32FAE89E3E}" sibTransId="{FBD98EA5-6773-4ABC-B85E-FE4C33FBCF39}"/>
    <dgm:cxn modelId="{AA884E58-8D10-46AB-B5A1-C8F42F125B4A}" type="presOf" srcId="{985B491C-53B0-46D6-A5C6-9D4B55830AC6}" destId="{DCBE4B57-5641-4370-BFF9-7AD7E3470F35}" srcOrd="0" destOrd="0" presId="urn:microsoft.com/office/officeart/2005/8/layout/list1"/>
    <dgm:cxn modelId="{83E8A27E-7065-4CDA-93FC-0518FD96527E}" type="presOf" srcId="{BA2A746F-4F5A-4DCB-B640-FE5BE7233B3C}" destId="{31B3C8A4-E058-4354-8EEA-646691536CB8}" srcOrd="0" destOrd="0" presId="urn:microsoft.com/office/officeart/2005/8/layout/list1"/>
    <dgm:cxn modelId="{3F74C987-6011-49DD-A400-771B4C60D28D}" type="presOf" srcId="{7E83AD58-F544-4A73-B59E-38906479DBAF}" destId="{A2838769-A82F-4825-A4D2-741478B5483F}" srcOrd="0" destOrd="0" presId="urn:microsoft.com/office/officeart/2005/8/layout/list1"/>
    <dgm:cxn modelId="{E55D18A1-8603-488A-801D-000484FA708B}" srcId="{985B491C-53B0-46D6-A5C6-9D4B55830AC6}" destId="{7E83AD58-F544-4A73-B59E-38906479DBAF}" srcOrd="0" destOrd="0" parTransId="{C4BE890F-0E89-46F3-868E-D98A843904CE}" sibTransId="{EE010CD5-6A92-43F3-945E-3733F88730C3}"/>
    <dgm:cxn modelId="{CD2114AA-2D14-4651-B150-81DE776681B4}" type="presOf" srcId="{712FDDBB-FCD5-4062-A75C-B014B583A067}" destId="{518210E2-915C-434F-BF7A-95D050C22BEC}" srcOrd="0" destOrd="1" presId="urn:microsoft.com/office/officeart/2005/8/layout/list1"/>
    <dgm:cxn modelId="{73CE52B5-3DE5-4106-A6D9-BB44A22B08FE}" srcId="{196B48A5-0249-4C92-9707-E1187DE51655}" destId="{CC3E4E75-6772-4245-A244-4C4A2F0ACB63}" srcOrd="0" destOrd="0" parTransId="{9765148E-6C27-4561-AC42-42CE82B73D46}" sibTransId="{D2DEE5FA-113D-4209-A3B8-10B819E20F58}"/>
    <dgm:cxn modelId="{829C9BB6-1750-44BD-A15B-021D0D0F59D7}" srcId="{BA2A746F-4F5A-4DCB-B640-FE5BE7233B3C}" destId="{811375C8-F983-41AB-875C-3EA3E0C754AE}" srcOrd="2" destOrd="0" parTransId="{02910D19-65D9-4004-9BA5-9FCB5E704BBC}" sibTransId="{07EE9BAF-1D5A-4B7C-88F6-4C2A6C1B681B}"/>
    <dgm:cxn modelId="{E5F51CB8-B554-4DB7-BBAC-494E47ADFEDC}" type="presOf" srcId="{7FD3965B-C5CB-4777-B17E-666803127627}" destId="{518210E2-915C-434F-BF7A-95D050C22BEC}" srcOrd="0" destOrd="0" presId="urn:microsoft.com/office/officeart/2005/8/layout/list1"/>
    <dgm:cxn modelId="{41EFECD9-0613-413B-82F6-72B14687F71D}" type="presOf" srcId="{7E83AD58-F544-4A73-B59E-38906479DBAF}" destId="{C545E7F6-A608-4305-8060-F458AE80DFC1}" srcOrd="1" destOrd="0" presId="urn:microsoft.com/office/officeart/2005/8/layout/list1"/>
    <dgm:cxn modelId="{97BF05E5-7714-475A-BE98-6E875E31FAF7}" srcId="{BA2A746F-4F5A-4DCB-B640-FE5BE7233B3C}" destId="{196B48A5-0249-4C92-9707-E1187DE51655}" srcOrd="1" destOrd="0" parTransId="{DF6173C6-E8B8-4240-B369-4DBA637657C4}" sibTransId="{7F6266F1-B4B1-4036-B561-88A31B659F5F}"/>
    <dgm:cxn modelId="{3CFC84E6-29B4-4FC3-886D-A42DEBB23704}" type="presOf" srcId="{196B48A5-0249-4C92-9707-E1187DE51655}" destId="{850FD814-F4C3-467F-8DE7-195A28098667}" srcOrd="0" destOrd="1" presId="urn:microsoft.com/office/officeart/2005/8/layout/list1"/>
    <dgm:cxn modelId="{8A0DA8F8-0706-4963-92EC-3DD22B56FEF6}" type="presOf" srcId="{BA2A746F-4F5A-4DCB-B640-FE5BE7233B3C}" destId="{2F98980F-331E-4FE8-9607-E910EB2A7D20}" srcOrd="1" destOrd="0" presId="urn:microsoft.com/office/officeart/2005/8/layout/list1"/>
    <dgm:cxn modelId="{CC5F8127-0F20-4D57-98DC-AC2B7151FCC4}" type="presParOf" srcId="{DCBE4B57-5641-4370-BFF9-7AD7E3470F35}" destId="{F2FC43EC-0416-406E-8FDD-B60E0FF0CED6}" srcOrd="0" destOrd="0" presId="urn:microsoft.com/office/officeart/2005/8/layout/list1"/>
    <dgm:cxn modelId="{8D695452-FD86-4E38-AC79-79FA74E6F497}" type="presParOf" srcId="{F2FC43EC-0416-406E-8FDD-B60E0FF0CED6}" destId="{A2838769-A82F-4825-A4D2-741478B5483F}" srcOrd="0" destOrd="0" presId="urn:microsoft.com/office/officeart/2005/8/layout/list1"/>
    <dgm:cxn modelId="{95A7846A-2D63-4A37-BEC1-018562FAF26E}" type="presParOf" srcId="{F2FC43EC-0416-406E-8FDD-B60E0FF0CED6}" destId="{C545E7F6-A608-4305-8060-F458AE80DFC1}" srcOrd="1" destOrd="0" presId="urn:microsoft.com/office/officeart/2005/8/layout/list1"/>
    <dgm:cxn modelId="{6A4DF9A1-3C68-48B1-B9A1-9157A947C5B8}" type="presParOf" srcId="{DCBE4B57-5641-4370-BFF9-7AD7E3470F35}" destId="{77585EAA-5A48-440C-82B0-D5135DF53B6D}" srcOrd="1" destOrd="0" presId="urn:microsoft.com/office/officeart/2005/8/layout/list1"/>
    <dgm:cxn modelId="{AB353361-8BD6-4DB3-84C0-99A483517748}" type="presParOf" srcId="{DCBE4B57-5641-4370-BFF9-7AD7E3470F35}" destId="{518210E2-915C-434F-BF7A-95D050C22BEC}" srcOrd="2" destOrd="0" presId="urn:microsoft.com/office/officeart/2005/8/layout/list1"/>
    <dgm:cxn modelId="{CF0C080D-CF03-4F87-A8E1-A3B102B199B1}" type="presParOf" srcId="{DCBE4B57-5641-4370-BFF9-7AD7E3470F35}" destId="{43A12D50-2B04-4511-B5F2-0ABB04C5084E}" srcOrd="3" destOrd="0" presId="urn:microsoft.com/office/officeart/2005/8/layout/list1"/>
    <dgm:cxn modelId="{BF777250-BAF2-49A6-9E11-23CB4CEE15E9}" type="presParOf" srcId="{DCBE4B57-5641-4370-BFF9-7AD7E3470F35}" destId="{7D433D1A-1BB1-4AC4-9335-7E0E7E4771BB}" srcOrd="4" destOrd="0" presId="urn:microsoft.com/office/officeart/2005/8/layout/list1"/>
    <dgm:cxn modelId="{C2DC5050-D171-46D6-A407-7C5F753EA5F0}" type="presParOf" srcId="{7D433D1A-1BB1-4AC4-9335-7E0E7E4771BB}" destId="{31B3C8A4-E058-4354-8EEA-646691536CB8}" srcOrd="0" destOrd="0" presId="urn:microsoft.com/office/officeart/2005/8/layout/list1"/>
    <dgm:cxn modelId="{BC7AF06F-04C4-420C-AA8F-B2872CF30F84}" type="presParOf" srcId="{7D433D1A-1BB1-4AC4-9335-7E0E7E4771BB}" destId="{2F98980F-331E-4FE8-9607-E910EB2A7D20}" srcOrd="1" destOrd="0" presId="urn:microsoft.com/office/officeart/2005/8/layout/list1"/>
    <dgm:cxn modelId="{5E380541-0364-439C-8C62-8C9FC0C41A36}" type="presParOf" srcId="{DCBE4B57-5641-4370-BFF9-7AD7E3470F35}" destId="{16DC9FB5-E4CB-4E50-9579-9384FAB06738}" srcOrd="5" destOrd="0" presId="urn:microsoft.com/office/officeart/2005/8/layout/list1"/>
    <dgm:cxn modelId="{94B98351-9A22-4762-B12B-CE768F6E9CCD}" type="presParOf" srcId="{DCBE4B57-5641-4370-BFF9-7AD7E3470F35}" destId="{850FD814-F4C3-467F-8DE7-195A28098667}"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F8408E-1D2D-49F7-B73A-939B74F2F0F0}" type="doc">
      <dgm:prSet loTypeId="urn:microsoft.com/office/officeart/2005/8/layout/vList6" loCatId="list" qsTypeId="urn:microsoft.com/office/officeart/2005/8/quickstyle/simple5" qsCatId="simple" csTypeId="urn:microsoft.com/office/officeart/2005/8/colors/accent1_2" csCatId="accent1" phldr="1"/>
      <dgm:spPr/>
      <dgm:t>
        <a:bodyPr/>
        <a:lstStyle/>
        <a:p>
          <a:endParaRPr lang="en-US"/>
        </a:p>
      </dgm:t>
    </dgm:pt>
    <dgm:pt modelId="{EF537794-C1BE-47EF-A237-FD37299EF0EE}">
      <dgm:prSet phldrT="[Text]" custT="1"/>
      <dgm:spPr/>
      <dgm:t>
        <a:bodyPr/>
        <a:lstStyle/>
        <a:p>
          <a:pPr algn="l">
            <a:lnSpc>
              <a:spcPct val="100000"/>
            </a:lnSpc>
            <a:tabLst/>
          </a:pPr>
          <a:r>
            <a:rPr lang="en-US" sz="1600" b="1" dirty="0"/>
            <a:t>NO</a:t>
          </a:r>
          <a:r>
            <a:rPr lang="en-US" sz="1600" dirty="0"/>
            <a:t> Leave Taken or Comp Time Earned to Enter</a:t>
          </a:r>
        </a:p>
      </dgm:t>
    </dgm:pt>
    <dgm:pt modelId="{5B87D742-62B5-4A4C-AD91-208467EFA300}" type="parTrans" cxnId="{860FE51E-20DE-4035-974D-3DB841F00A52}">
      <dgm:prSet/>
      <dgm:spPr/>
      <dgm:t>
        <a:bodyPr/>
        <a:lstStyle/>
        <a:p>
          <a:endParaRPr lang="en-US"/>
        </a:p>
      </dgm:t>
    </dgm:pt>
    <dgm:pt modelId="{366DE9EA-B261-4F3C-A5EC-33186A020CC6}" type="sibTrans" cxnId="{860FE51E-20DE-4035-974D-3DB841F00A52}">
      <dgm:prSet/>
      <dgm:spPr/>
      <dgm:t>
        <a:bodyPr/>
        <a:lstStyle/>
        <a:p>
          <a:endParaRPr lang="en-US"/>
        </a:p>
      </dgm:t>
    </dgm:pt>
    <dgm:pt modelId="{F918E0C0-5A1F-4B99-B8E5-2B50B1315E29}">
      <dgm:prSet phldrT="[Text]" custT="1"/>
      <dgm:spPr/>
      <dgm:t>
        <a:bodyPr/>
        <a:lstStyle/>
        <a:p>
          <a:pPr algn="l">
            <a:lnSpc>
              <a:spcPct val="100000"/>
            </a:lnSpc>
          </a:pPr>
          <a:r>
            <a:rPr lang="en-US" sz="1600" dirty="0"/>
            <a:t>Leave Taken and/or Comp Time Earned to Enter</a:t>
          </a:r>
        </a:p>
      </dgm:t>
    </dgm:pt>
    <dgm:pt modelId="{1FFB0024-AE93-4A99-B0FD-E76180D55FBE}" type="parTrans" cxnId="{E951D23B-27A3-4660-9042-93D709CCBA0F}">
      <dgm:prSet/>
      <dgm:spPr/>
      <dgm:t>
        <a:bodyPr/>
        <a:lstStyle/>
        <a:p>
          <a:endParaRPr lang="en-US"/>
        </a:p>
      </dgm:t>
    </dgm:pt>
    <dgm:pt modelId="{62713FFD-8FF8-4D3D-8735-6EC291CE1EE6}" type="sibTrans" cxnId="{E951D23B-27A3-4660-9042-93D709CCBA0F}">
      <dgm:prSet/>
      <dgm:spPr/>
      <dgm:t>
        <a:bodyPr/>
        <a:lstStyle/>
        <a:p>
          <a:endParaRPr lang="en-US"/>
        </a:p>
      </dgm:t>
    </dgm:pt>
    <dgm:pt modelId="{57E38BFF-ADA8-4255-A28C-CAB32220DBD8}">
      <dgm:prSet phldrT="[Text]"/>
      <dgm:spPr/>
      <dgm:t>
        <a:bodyPr anchor="ctr"/>
        <a:lstStyle/>
        <a:p>
          <a:pPr marL="233363" indent="-233363">
            <a:lnSpc>
              <a:spcPct val="100000"/>
            </a:lnSpc>
            <a:buFont typeface="+mj-lt"/>
            <a:buAutoNum type="arabicPeriod"/>
          </a:pPr>
          <a:r>
            <a:rPr lang="en-US" dirty="0"/>
            <a:t>Select the appropriate date.</a:t>
          </a:r>
        </a:p>
      </dgm:t>
    </dgm:pt>
    <dgm:pt modelId="{10C19042-7844-4CA7-8C35-D47649333772}" type="parTrans" cxnId="{4EE3D474-3232-4A38-83E8-EDBFA6636A7A}">
      <dgm:prSet/>
      <dgm:spPr/>
      <dgm:t>
        <a:bodyPr/>
        <a:lstStyle/>
        <a:p>
          <a:endParaRPr lang="en-US"/>
        </a:p>
      </dgm:t>
    </dgm:pt>
    <dgm:pt modelId="{4AACA5B3-44CF-4636-8976-A622B4DB2304}" type="sibTrans" cxnId="{4EE3D474-3232-4A38-83E8-EDBFA6636A7A}">
      <dgm:prSet/>
      <dgm:spPr/>
      <dgm:t>
        <a:bodyPr/>
        <a:lstStyle/>
        <a:p>
          <a:endParaRPr lang="en-US"/>
        </a:p>
      </dgm:t>
    </dgm:pt>
    <dgm:pt modelId="{0D9DE007-A033-4AC5-8078-19C7962C932A}">
      <dgm:prSet phldrT="[Text]"/>
      <dgm:spPr/>
      <dgm:t>
        <a:bodyPr anchor="ctr"/>
        <a:lstStyle/>
        <a:p>
          <a:pPr marL="233363" indent="-233363" algn="l">
            <a:lnSpc>
              <a:spcPct val="100000"/>
            </a:lnSpc>
            <a:buFont typeface="+mj-lt"/>
            <a:buAutoNum type="arabicPeriod"/>
          </a:pPr>
          <a:r>
            <a:rPr lang="en-US" dirty="0"/>
            <a:t>Leave all fields blank and skip to the </a:t>
          </a:r>
          <a:r>
            <a:rPr lang="en-US" dirty="0">
              <a:hlinkClick xmlns:r="http://schemas.openxmlformats.org/officeDocument/2006/relationships" r:id="rId1" action="ppaction://hlinksldjump"/>
            </a:rPr>
            <a:t>Preview and Submit for Approval</a:t>
          </a:r>
          <a:r>
            <a:rPr lang="en-US" dirty="0"/>
            <a:t>  slide.</a:t>
          </a:r>
        </a:p>
      </dgm:t>
    </dgm:pt>
    <dgm:pt modelId="{DE3C0F5D-06DE-4968-8B67-A9E4E8F70EA7}" type="parTrans" cxnId="{3E07830D-83A8-4600-908C-857CB198C6CE}">
      <dgm:prSet/>
      <dgm:spPr/>
      <dgm:t>
        <a:bodyPr/>
        <a:lstStyle/>
        <a:p>
          <a:endParaRPr lang="en-US"/>
        </a:p>
      </dgm:t>
    </dgm:pt>
    <dgm:pt modelId="{964EFF55-A022-45CA-8BD4-304C04149DD2}" type="sibTrans" cxnId="{3E07830D-83A8-4600-908C-857CB198C6CE}">
      <dgm:prSet/>
      <dgm:spPr/>
      <dgm:t>
        <a:bodyPr/>
        <a:lstStyle/>
        <a:p>
          <a:endParaRPr lang="en-US"/>
        </a:p>
      </dgm:t>
    </dgm:pt>
    <dgm:pt modelId="{B54FB977-A1AC-41F5-A2B6-ECD0535A7F1C}">
      <dgm:prSet phldrT="[Text]"/>
      <dgm:spPr/>
      <dgm:t>
        <a:bodyPr anchor="ctr"/>
        <a:lstStyle/>
        <a:p>
          <a:pPr marL="233363" indent="-233363">
            <a:lnSpc>
              <a:spcPct val="100000"/>
            </a:lnSpc>
            <a:buFont typeface="+mj-lt"/>
            <a:buAutoNum type="arabicPeriod"/>
          </a:pPr>
          <a:r>
            <a:rPr lang="en-US" dirty="0"/>
            <a:t>Click the </a:t>
          </a:r>
          <a:r>
            <a:rPr lang="en-US" i="1" dirty="0"/>
            <a:t>Earn Code </a:t>
          </a:r>
          <a:r>
            <a:rPr lang="en-US" dirty="0"/>
            <a:t>drop down menu and select the appropriate type of leave/comp.</a:t>
          </a:r>
          <a:r>
            <a:rPr lang="en-US" i="1" dirty="0"/>
            <a:t> </a:t>
          </a:r>
          <a:endParaRPr lang="en-US" dirty="0"/>
        </a:p>
      </dgm:t>
    </dgm:pt>
    <dgm:pt modelId="{C6D658E1-CC67-4E0E-96AC-A6459D5B0EFE}" type="parTrans" cxnId="{4F6BCF0A-704F-4074-9F66-59B22B067CFF}">
      <dgm:prSet/>
      <dgm:spPr/>
      <dgm:t>
        <a:bodyPr/>
        <a:lstStyle/>
        <a:p>
          <a:endParaRPr lang="en-US"/>
        </a:p>
      </dgm:t>
    </dgm:pt>
    <dgm:pt modelId="{0FB8CDAF-D4D5-4205-9678-5921A130FC45}" type="sibTrans" cxnId="{4F6BCF0A-704F-4074-9F66-59B22B067CFF}">
      <dgm:prSet/>
      <dgm:spPr/>
      <dgm:t>
        <a:bodyPr/>
        <a:lstStyle/>
        <a:p>
          <a:endParaRPr lang="en-US"/>
        </a:p>
      </dgm:t>
    </dgm:pt>
    <dgm:pt modelId="{946241AB-0145-4765-88B1-D21AA5AFB313}">
      <dgm:prSet phldrT="[Text]"/>
      <dgm:spPr/>
      <dgm:t>
        <a:bodyPr anchor="ctr"/>
        <a:lstStyle/>
        <a:p>
          <a:pPr marL="233363" indent="-233363">
            <a:lnSpc>
              <a:spcPct val="100000"/>
            </a:lnSpc>
            <a:buFont typeface="+mj-lt"/>
            <a:buAutoNum type="arabicPeriod"/>
          </a:pPr>
          <a:r>
            <a:rPr lang="en-US" dirty="0"/>
            <a:t>Click Save after each entry.</a:t>
          </a:r>
        </a:p>
      </dgm:t>
    </dgm:pt>
    <dgm:pt modelId="{7EB3A322-82DC-4968-A79C-D55C32179693}" type="parTrans" cxnId="{752B6C2C-A784-4018-9728-3568A5DB2C32}">
      <dgm:prSet/>
      <dgm:spPr/>
      <dgm:t>
        <a:bodyPr/>
        <a:lstStyle/>
        <a:p>
          <a:endParaRPr lang="en-US"/>
        </a:p>
      </dgm:t>
    </dgm:pt>
    <dgm:pt modelId="{158AA237-6C12-4D95-A51B-42163485E2F0}" type="sibTrans" cxnId="{752B6C2C-A784-4018-9728-3568A5DB2C32}">
      <dgm:prSet/>
      <dgm:spPr/>
      <dgm:t>
        <a:bodyPr/>
        <a:lstStyle/>
        <a:p>
          <a:endParaRPr lang="en-US"/>
        </a:p>
      </dgm:t>
    </dgm:pt>
    <dgm:pt modelId="{345F759A-150B-4B44-9B85-01756450C423}">
      <dgm:prSet phldrT="[Text]"/>
      <dgm:spPr/>
      <dgm:t>
        <a:bodyPr anchor="ctr"/>
        <a:lstStyle/>
        <a:p>
          <a:pPr marL="233363" indent="-233363">
            <a:lnSpc>
              <a:spcPct val="100000"/>
            </a:lnSpc>
            <a:buFont typeface="+mj-lt"/>
            <a:buAutoNum type="arabicPeriod"/>
          </a:pPr>
          <a:r>
            <a:rPr lang="en-US" dirty="0"/>
            <a:t>Click </a:t>
          </a:r>
          <a:r>
            <a:rPr lang="en-US" dirty="0">
              <a:sym typeface="Symbol" panose="05050102010706020507" pitchFamily="18" charset="2"/>
            </a:rPr>
            <a:t>Add Earn Code to add additional types of leave/comp hrs.</a:t>
          </a:r>
          <a:br>
            <a:rPr lang="en-US" dirty="0">
              <a:sym typeface="Symbol" panose="05050102010706020507" pitchFamily="18" charset="2"/>
            </a:rPr>
          </a:br>
          <a:r>
            <a:rPr lang="en-US" i="1" dirty="0"/>
            <a:t>*Repeat the steps above for each day needs hours entered.</a:t>
          </a:r>
          <a:endParaRPr lang="en-US" dirty="0"/>
        </a:p>
      </dgm:t>
    </dgm:pt>
    <dgm:pt modelId="{04FB5C17-1350-4852-8347-DD43D9BB6AF1}" type="parTrans" cxnId="{B51B6535-86AD-4D7E-9013-16050245815A}">
      <dgm:prSet/>
      <dgm:spPr/>
      <dgm:t>
        <a:bodyPr/>
        <a:lstStyle/>
        <a:p>
          <a:endParaRPr lang="en-US"/>
        </a:p>
      </dgm:t>
    </dgm:pt>
    <dgm:pt modelId="{5045C0EB-A50D-40AF-AE8B-C9A0161904EF}" type="sibTrans" cxnId="{B51B6535-86AD-4D7E-9013-16050245815A}">
      <dgm:prSet/>
      <dgm:spPr/>
      <dgm:t>
        <a:bodyPr/>
        <a:lstStyle/>
        <a:p>
          <a:endParaRPr lang="en-US"/>
        </a:p>
      </dgm:t>
    </dgm:pt>
    <dgm:pt modelId="{E723C727-C995-4774-9495-189D85C3645F}">
      <dgm:prSet/>
      <dgm:spPr/>
      <dgm:t>
        <a:bodyPr/>
        <a:lstStyle/>
        <a:p>
          <a:pPr marL="233363" indent="-233363">
            <a:lnSpc>
              <a:spcPct val="100000"/>
            </a:lnSpc>
            <a:buFont typeface="+mj-lt"/>
            <a:buAutoNum type="arabicPeriod"/>
          </a:pPr>
          <a:r>
            <a:rPr lang="en-US" dirty="0"/>
            <a:t>Tab to the </a:t>
          </a:r>
          <a:r>
            <a:rPr lang="en-US" i="1" dirty="0"/>
            <a:t>Hours</a:t>
          </a:r>
          <a:r>
            <a:rPr lang="en-US" dirty="0"/>
            <a:t> field and enter the number of hours.</a:t>
          </a:r>
        </a:p>
      </dgm:t>
    </dgm:pt>
    <dgm:pt modelId="{C4ADF4EE-B13E-49C7-B988-6C5AEFF1ECB2}" type="parTrans" cxnId="{A080AF1F-79C0-46DA-AB91-F13239E5962E}">
      <dgm:prSet/>
      <dgm:spPr/>
      <dgm:t>
        <a:bodyPr/>
        <a:lstStyle/>
        <a:p>
          <a:endParaRPr lang="en-US"/>
        </a:p>
      </dgm:t>
    </dgm:pt>
    <dgm:pt modelId="{6BF1C140-6CF0-4F2E-8A23-D9D3BE88D37E}" type="sibTrans" cxnId="{A080AF1F-79C0-46DA-AB91-F13239E5962E}">
      <dgm:prSet/>
      <dgm:spPr/>
      <dgm:t>
        <a:bodyPr/>
        <a:lstStyle/>
        <a:p>
          <a:endParaRPr lang="en-US"/>
        </a:p>
      </dgm:t>
    </dgm:pt>
    <dgm:pt modelId="{CDAE1105-6243-4659-9627-F8297EA47940}">
      <dgm:prSet phldrT="[Text]"/>
      <dgm:spPr/>
      <dgm:t>
        <a:bodyPr anchor="ctr"/>
        <a:lstStyle/>
        <a:p>
          <a:pPr marL="233363" indent="-233363">
            <a:lnSpc>
              <a:spcPct val="100000"/>
            </a:lnSpc>
            <a:buFont typeface="+mj-lt"/>
            <a:buAutoNum type="arabicPeriod"/>
          </a:pPr>
          <a:r>
            <a:rPr lang="en-US" dirty="0"/>
            <a:t>Ready to submit… See </a:t>
          </a:r>
          <a:r>
            <a:rPr lang="en-US" dirty="0">
              <a:hlinkClick xmlns:r="http://schemas.openxmlformats.org/officeDocument/2006/relationships" r:id="rId2" action="ppaction://hlinksldjump"/>
            </a:rPr>
            <a:t>Preview and Submit for Approval</a:t>
          </a:r>
          <a:r>
            <a:rPr lang="en-US" dirty="0"/>
            <a:t> </a:t>
          </a:r>
        </a:p>
      </dgm:t>
    </dgm:pt>
    <dgm:pt modelId="{5225FD26-9B02-4AAB-BA0E-EBE787CB172E}" type="parTrans" cxnId="{FEA665ED-62E2-4DF6-8382-42746E100E1A}">
      <dgm:prSet/>
      <dgm:spPr/>
      <dgm:t>
        <a:bodyPr/>
        <a:lstStyle/>
        <a:p>
          <a:endParaRPr lang="en-US"/>
        </a:p>
      </dgm:t>
    </dgm:pt>
    <dgm:pt modelId="{53426233-C103-4C9F-9B53-C0C7A6982731}" type="sibTrans" cxnId="{FEA665ED-62E2-4DF6-8382-42746E100E1A}">
      <dgm:prSet/>
      <dgm:spPr/>
      <dgm:t>
        <a:bodyPr/>
        <a:lstStyle/>
        <a:p>
          <a:endParaRPr lang="en-US"/>
        </a:p>
      </dgm:t>
    </dgm:pt>
    <dgm:pt modelId="{60F6BDA8-8E17-4B61-97D3-5A6D1E7E1C9A}" type="pres">
      <dgm:prSet presAssocID="{80F8408E-1D2D-49F7-B73A-939B74F2F0F0}" presName="Name0" presStyleCnt="0">
        <dgm:presLayoutVars>
          <dgm:dir/>
          <dgm:animLvl val="lvl"/>
          <dgm:resizeHandles/>
        </dgm:presLayoutVars>
      </dgm:prSet>
      <dgm:spPr/>
    </dgm:pt>
    <dgm:pt modelId="{8B0B7AEF-3186-4A05-B1F3-7830BFB96A49}" type="pres">
      <dgm:prSet presAssocID="{EF537794-C1BE-47EF-A237-FD37299EF0EE}" presName="linNode" presStyleCnt="0"/>
      <dgm:spPr/>
    </dgm:pt>
    <dgm:pt modelId="{121F1AC6-75DF-4FD9-8CE0-549BF10E2ACC}" type="pres">
      <dgm:prSet presAssocID="{EF537794-C1BE-47EF-A237-FD37299EF0EE}" presName="parentShp" presStyleLbl="node1" presStyleIdx="0" presStyleCnt="2">
        <dgm:presLayoutVars>
          <dgm:bulletEnabled val="1"/>
        </dgm:presLayoutVars>
      </dgm:prSet>
      <dgm:spPr>
        <a:prstGeom prst="rightArrow">
          <a:avLst/>
        </a:prstGeom>
      </dgm:spPr>
    </dgm:pt>
    <dgm:pt modelId="{0BD49EB4-F7CB-4F4B-8A2A-027B52A3C77F}" type="pres">
      <dgm:prSet presAssocID="{EF537794-C1BE-47EF-A237-FD37299EF0EE}" presName="childShp" presStyleLbl="bgAccFollowNode1" presStyleIdx="0" presStyleCnt="2" custScaleY="49370">
        <dgm:presLayoutVars>
          <dgm:bulletEnabled val="1"/>
        </dgm:presLayoutVars>
      </dgm:prSet>
      <dgm:spPr>
        <a:prstGeom prst="roundRect">
          <a:avLst/>
        </a:prstGeom>
      </dgm:spPr>
    </dgm:pt>
    <dgm:pt modelId="{3B60D0B4-9C80-4112-B1F7-C7C006B23095}" type="pres">
      <dgm:prSet presAssocID="{366DE9EA-B261-4F3C-A5EC-33186A020CC6}" presName="spacing" presStyleCnt="0"/>
      <dgm:spPr/>
    </dgm:pt>
    <dgm:pt modelId="{69E5F1F1-F9C8-4A29-811D-AE05353027A3}" type="pres">
      <dgm:prSet presAssocID="{F918E0C0-5A1F-4B99-B8E5-2B50B1315E29}" presName="linNode" presStyleCnt="0"/>
      <dgm:spPr/>
    </dgm:pt>
    <dgm:pt modelId="{018052D6-CFA3-44EA-81E3-6E7D5C695994}" type="pres">
      <dgm:prSet presAssocID="{F918E0C0-5A1F-4B99-B8E5-2B50B1315E29}" presName="parentShp" presStyleLbl="node1" presStyleIdx="1" presStyleCnt="2" custLinFactNeighborX="0" custLinFactNeighborY="26">
        <dgm:presLayoutVars>
          <dgm:bulletEnabled val="1"/>
        </dgm:presLayoutVars>
      </dgm:prSet>
      <dgm:spPr>
        <a:prstGeom prst="rightArrow">
          <a:avLst/>
        </a:prstGeom>
      </dgm:spPr>
    </dgm:pt>
    <dgm:pt modelId="{F7688F86-D64E-4B4E-9F05-902FA5D264D9}" type="pres">
      <dgm:prSet presAssocID="{F918E0C0-5A1F-4B99-B8E5-2B50B1315E29}" presName="childShp" presStyleLbl="bgAccFollowNode1" presStyleIdx="1" presStyleCnt="2" custScaleX="103175" custScaleY="131914">
        <dgm:presLayoutVars>
          <dgm:bulletEnabled val="1"/>
        </dgm:presLayoutVars>
      </dgm:prSet>
      <dgm:spPr>
        <a:prstGeom prst="roundRect">
          <a:avLst/>
        </a:prstGeom>
      </dgm:spPr>
    </dgm:pt>
  </dgm:ptLst>
  <dgm:cxnLst>
    <dgm:cxn modelId="{4F6BCF0A-704F-4074-9F66-59B22B067CFF}" srcId="{F918E0C0-5A1F-4B99-B8E5-2B50B1315E29}" destId="{B54FB977-A1AC-41F5-A2B6-ECD0535A7F1C}" srcOrd="1" destOrd="0" parTransId="{C6D658E1-CC67-4E0E-96AC-A6459D5B0EFE}" sibTransId="{0FB8CDAF-D4D5-4205-9678-5921A130FC45}"/>
    <dgm:cxn modelId="{3E07830D-83A8-4600-908C-857CB198C6CE}" srcId="{EF537794-C1BE-47EF-A237-FD37299EF0EE}" destId="{0D9DE007-A033-4AC5-8078-19C7962C932A}" srcOrd="0" destOrd="0" parTransId="{DE3C0F5D-06DE-4968-8B67-A9E4E8F70EA7}" sibTransId="{964EFF55-A022-45CA-8BD4-304C04149DD2}"/>
    <dgm:cxn modelId="{5B72D816-28D4-47EC-88CC-C5CFAB6108C1}" type="presOf" srcId="{EF537794-C1BE-47EF-A237-FD37299EF0EE}" destId="{121F1AC6-75DF-4FD9-8CE0-549BF10E2ACC}" srcOrd="0" destOrd="0" presId="urn:microsoft.com/office/officeart/2005/8/layout/vList6"/>
    <dgm:cxn modelId="{860FE51E-20DE-4035-974D-3DB841F00A52}" srcId="{80F8408E-1D2D-49F7-B73A-939B74F2F0F0}" destId="{EF537794-C1BE-47EF-A237-FD37299EF0EE}" srcOrd="0" destOrd="0" parTransId="{5B87D742-62B5-4A4C-AD91-208467EFA300}" sibTransId="{366DE9EA-B261-4F3C-A5EC-33186A020CC6}"/>
    <dgm:cxn modelId="{A080AF1F-79C0-46DA-AB91-F13239E5962E}" srcId="{F918E0C0-5A1F-4B99-B8E5-2B50B1315E29}" destId="{E723C727-C995-4774-9495-189D85C3645F}" srcOrd="2" destOrd="0" parTransId="{C4ADF4EE-B13E-49C7-B988-6C5AEFF1ECB2}" sibTransId="{6BF1C140-6CF0-4F2E-8A23-D9D3BE88D37E}"/>
    <dgm:cxn modelId="{65CBE323-FA98-4771-9CF6-33913D1402E5}" type="presOf" srcId="{CDAE1105-6243-4659-9627-F8297EA47940}" destId="{F7688F86-D64E-4B4E-9F05-902FA5D264D9}" srcOrd="0" destOrd="5" presId="urn:microsoft.com/office/officeart/2005/8/layout/vList6"/>
    <dgm:cxn modelId="{752B6C2C-A784-4018-9728-3568A5DB2C32}" srcId="{F918E0C0-5A1F-4B99-B8E5-2B50B1315E29}" destId="{946241AB-0145-4765-88B1-D21AA5AFB313}" srcOrd="3" destOrd="0" parTransId="{7EB3A322-82DC-4968-A79C-D55C32179693}" sibTransId="{158AA237-6C12-4D95-A51B-42163485E2F0}"/>
    <dgm:cxn modelId="{B51B6535-86AD-4D7E-9013-16050245815A}" srcId="{F918E0C0-5A1F-4B99-B8E5-2B50B1315E29}" destId="{345F759A-150B-4B44-9B85-01756450C423}" srcOrd="4" destOrd="0" parTransId="{04FB5C17-1350-4852-8347-DD43D9BB6AF1}" sibTransId="{5045C0EB-A50D-40AF-AE8B-C9A0161904EF}"/>
    <dgm:cxn modelId="{E951D23B-27A3-4660-9042-93D709CCBA0F}" srcId="{80F8408E-1D2D-49F7-B73A-939B74F2F0F0}" destId="{F918E0C0-5A1F-4B99-B8E5-2B50B1315E29}" srcOrd="1" destOrd="0" parTransId="{1FFB0024-AE93-4A99-B0FD-E76180D55FBE}" sibTransId="{62713FFD-8FF8-4D3D-8735-6EC291CE1EE6}"/>
    <dgm:cxn modelId="{96D74763-9D10-4A1E-8F28-574D40A5469A}" type="presOf" srcId="{80F8408E-1D2D-49F7-B73A-939B74F2F0F0}" destId="{60F6BDA8-8E17-4B61-97D3-5A6D1E7E1C9A}" srcOrd="0" destOrd="0" presId="urn:microsoft.com/office/officeart/2005/8/layout/vList6"/>
    <dgm:cxn modelId="{4EE3D474-3232-4A38-83E8-EDBFA6636A7A}" srcId="{F918E0C0-5A1F-4B99-B8E5-2B50B1315E29}" destId="{57E38BFF-ADA8-4255-A28C-CAB32220DBD8}" srcOrd="0" destOrd="0" parTransId="{10C19042-7844-4CA7-8C35-D47649333772}" sibTransId="{4AACA5B3-44CF-4636-8976-A622B4DB2304}"/>
    <dgm:cxn modelId="{8C71E288-683C-4B1B-9C22-715DB2F564E7}" type="presOf" srcId="{F918E0C0-5A1F-4B99-B8E5-2B50B1315E29}" destId="{018052D6-CFA3-44EA-81E3-6E7D5C695994}" srcOrd="0" destOrd="0" presId="urn:microsoft.com/office/officeart/2005/8/layout/vList6"/>
    <dgm:cxn modelId="{044E5FA0-DEB9-4C62-8C83-835579BEC815}" type="presOf" srcId="{57E38BFF-ADA8-4255-A28C-CAB32220DBD8}" destId="{F7688F86-D64E-4B4E-9F05-902FA5D264D9}" srcOrd="0" destOrd="0" presId="urn:microsoft.com/office/officeart/2005/8/layout/vList6"/>
    <dgm:cxn modelId="{22B21CA6-6932-4C32-8A75-0A3DD6E8C981}" type="presOf" srcId="{B54FB977-A1AC-41F5-A2B6-ECD0535A7F1C}" destId="{F7688F86-D64E-4B4E-9F05-902FA5D264D9}" srcOrd="0" destOrd="1" presId="urn:microsoft.com/office/officeart/2005/8/layout/vList6"/>
    <dgm:cxn modelId="{D535F0D6-C68A-4967-B752-3DDE1B7EFEE2}" type="presOf" srcId="{345F759A-150B-4B44-9B85-01756450C423}" destId="{F7688F86-D64E-4B4E-9F05-902FA5D264D9}" srcOrd="0" destOrd="4" presId="urn:microsoft.com/office/officeart/2005/8/layout/vList6"/>
    <dgm:cxn modelId="{D4BB92DA-693D-40EE-987F-D5597826E588}" type="presOf" srcId="{0D9DE007-A033-4AC5-8078-19C7962C932A}" destId="{0BD49EB4-F7CB-4F4B-8A2A-027B52A3C77F}" srcOrd="0" destOrd="0" presId="urn:microsoft.com/office/officeart/2005/8/layout/vList6"/>
    <dgm:cxn modelId="{6E97ABDC-9F67-412B-A881-3BD8B8A7CBCD}" type="presOf" srcId="{E723C727-C995-4774-9495-189D85C3645F}" destId="{F7688F86-D64E-4B4E-9F05-902FA5D264D9}" srcOrd="0" destOrd="2" presId="urn:microsoft.com/office/officeart/2005/8/layout/vList6"/>
    <dgm:cxn modelId="{FEA665ED-62E2-4DF6-8382-42746E100E1A}" srcId="{F918E0C0-5A1F-4B99-B8E5-2B50B1315E29}" destId="{CDAE1105-6243-4659-9627-F8297EA47940}" srcOrd="5" destOrd="0" parTransId="{5225FD26-9B02-4AAB-BA0E-EBE787CB172E}" sibTransId="{53426233-C103-4C9F-9B53-C0C7A6982731}"/>
    <dgm:cxn modelId="{438463F8-20A6-4B9A-936A-4468EB1CD5F2}" type="presOf" srcId="{946241AB-0145-4765-88B1-D21AA5AFB313}" destId="{F7688F86-D64E-4B4E-9F05-902FA5D264D9}" srcOrd="0" destOrd="3" presId="urn:microsoft.com/office/officeart/2005/8/layout/vList6"/>
    <dgm:cxn modelId="{A77173D2-25AD-4845-9C89-9C3B295ECE4B}" type="presParOf" srcId="{60F6BDA8-8E17-4B61-97D3-5A6D1E7E1C9A}" destId="{8B0B7AEF-3186-4A05-B1F3-7830BFB96A49}" srcOrd="0" destOrd="0" presId="urn:microsoft.com/office/officeart/2005/8/layout/vList6"/>
    <dgm:cxn modelId="{469949F2-A737-4475-A780-D0F350C2EBCB}" type="presParOf" srcId="{8B0B7AEF-3186-4A05-B1F3-7830BFB96A49}" destId="{121F1AC6-75DF-4FD9-8CE0-549BF10E2ACC}" srcOrd="0" destOrd="0" presId="urn:microsoft.com/office/officeart/2005/8/layout/vList6"/>
    <dgm:cxn modelId="{860EBECD-DA58-4FCA-8090-0D34BBBB76EB}" type="presParOf" srcId="{8B0B7AEF-3186-4A05-B1F3-7830BFB96A49}" destId="{0BD49EB4-F7CB-4F4B-8A2A-027B52A3C77F}" srcOrd="1" destOrd="0" presId="urn:microsoft.com/office/officeart/2005/8/layout/vList6"/>
    <dgm:cxn modelId="{A52580F5-B602-4E10-9417-D261162D6A50}" type="presParOf" srcId="{60F6BDA8-8E17-4B61-97D3-5A6D1E7E1C9A}" destId="{3B60D0B4-9C80-4112-B1F7-C7C006B23095}" srcOrd="1" destOrd="0" presId="urn:microsoft.com/office/officeart/2005/8/layout/vList6"/>
    <dgm:cxn modelId="{99F4852E-BFAB-46AA-A860-514A6F274043}" type="presParOf" srcId="{60F6BDA8-8E17-4B61-97D3-5A6D1E7E1C9A}" destId="{69E5F1F1-F9C8-4A29-811D-AE05353027A3}" srcOrd="2" destOrd="0" presId="urn:microsoft.com/office/officeart/2005/8/layout/vList6"/>
    <dgm:cxn modelId="{47E6623C-6911-48E7-BB26-0839AB088006}" type="presParOf" srcId="{69E5F1F1-F9C8-4A29-811D-AE05353027A3}" destId="{018052D6-CFA3-44EA-81E3-6E7D5C695994}" srcOrd="0" destOrd="0" presId="urn:microsoft.com/office/officeart/2005/8/layout/vList6"/>
    <dgm:cxn modelId="{D67E03DD-102F-443F-87F3-D6224973F737}" type="presParOf" srcId="{69E5F1F1-F9C8-4A29-811D-AE05353027A3}" destId="{F7688F86-D64E-4B4E-9F05-902FA5D264D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F8408E-1D2D-49F7-B73A-939B74F2F0F0}" type="doc">
      <dgm:prSet loTypeId="urn:microsoft.com/office/officeart/2005/8/layout/lProcess1" loCatId="process" qsTypeId="urn:microsoft.com/office/officeart/2005/8/quickstyle/simple5" qsCatId="simple" csTypeId="urn:microsoft.com/office/officeart/2005/8/colors/accent1_2" csCatId="accent1" phldr="1"/>
      <dgm:spPr/>
      <dgm:t>
        <a:bodyPr/>
        <a:lstStyle/>
        <a:p>
          <a:endParaRPr lang="en-US"/>
        </a:p>
      </dgm:t>
    </dgm:pt>
    <dgm:pt modelId="{EF537794-C1BE-47EF-A237-FD37299EF0EE}">
      <dgm:prSet phldrT="[Text]" custT="1"/>
      <dgm:spPr/>
      <dgm:t>
        <a:bodyPr/>
        <a:lstStyle/>
        <a:p>
          <a:pPr algn="ctr">
            <a:lnSpc>
              <a:spcPct val="100000"/>
            </a:lnSpc>
          </a:pPr>
          <a:r>
            <a:rPr lang="en-US" sz="1600"/>
            <a:t>Preview</a:t>
          </a:r>
          <a:endParaRPr lang="en-US" sz="1600" dirty="0"/>
        </a:p>
      </dgm:t>
    </dgm:pt>
    <dgm:pt modelId="{5B87D742-62B5-4A4C-AD91-208467EFA300}" type="parTrans" cxnId="{860FE51E-20DE-4035-974D-3DB841F00A52}">
      <dgm:prSet/>
      <dgm:spPr/>
      <dgm:t>
        <a:bodyPr/>
        <a:lstStyle/>
        <a:p>
          <a:endParaRPr lang="en-US"/>
        </a:p>
      </dgm:t>
    </dgm:pt>
    <dgm:pt modelId="{366DE9EA-B261-4F3C-A5EC-33186A020CC6}" type="sibTrans" cxnId="{860FE51E-20DE-4035-974D-3DB841F00A52}">
      <dgm:prSet/>
      <dgm:spPr/>
      <dgm:t>
        <a:bodyPr/>
        <a:lstStyle/>
        <a:p>
          <a:endParaRPr lang="en-US"/>
        </a:p>
      </dgm:t>
    </dgm:pt>
    <dgm:pt modelId="{F918E0C0-5A1F-4B99-B8E5-2B50B1315E29}">
      <dgm:prSet phldrT="[Text]" custT="1"/>
      <dgm:spPr/>
      <dgm:t>
        <a:bodyPr/>
        <a:lstStyle/>
        <a:p>
          <a:pPr algn="ctr">
            <a:lnSpc>
              <a:spcPct val="100000"/>
            </a:lnSpc>
          </a:pPr>
          <a:r>
            <a:rPr lang="en-US" sz="1600" dirty="0"/>
            <a:t>Submit for Approval</a:t>
          </a:r>
        </a:p>
      </dgm:t>
    </dgm:pt>
    <dgm:pt modelId="{1FFB0024-AE93-4A99-B0FD-E76180D55FBE}" type="parTrans" cxnId="{E951D23B-27A3-4660-9042-93D709CCBA0F}">
      <dgm:prSet/>
      <dgm:spPr/>
      <dgm:t>
        <a:bodyPr/>
        <a:lstStyle/>
        <a:p>
          <a:endParaRPr lang="en-US"/>
        </a:p>
      </dgm:t>
    </dgm:pt>
    <dgm:pt modelId="{62713FFD-8FF8-4D3D-8735-6EC291CE1EE6}" type="sibTrans" cxnId="{E951D23B-27A3-4660-9042-93D709CCBA0F}">
      <dgm:prSet/>
      <dgm:spPr/>
      <dgm:t>
        <a:bodyPr/>
        <a:lstStyle/>
        <a:p>
          <a:endParaRPr lang="en-US"/>
        </a:p>
      </dgm:t>
    </dgm:pt>
    <dgm:pt modelId="{57E38BFF-ADA8-4255-A28C-CAB32220DBD8}">
      <dgm:prSet phldrT="[Text]" custT="1"/>
      <dgm:spPr/>
      <dgm:t>
        <a:bodyPr anchor="ctr"/>
        <a:lstStyle/>
        <a:p>
          <a:pPr marL="115888" indent="0" algn="l">
            <a:lnSpc>
              <a:spcPct val="100000"/>
            </a:lnSpc>
            <a:buFont typeface="+mj-lt"/>
            <a:buNone/>
          </a:pPr>
          <a:r>
            <a:rPr lang="en-US" sz="1200" dirty="0"/>
            <a:t>If the timesheet is correct, </a:t>
          </a:r>
          <a:br>
            <a:rPr lang="en-US" sz="1200" dirty="0"/>
          </a:br>
          <a:br>
            <a:rPr lang="en-US" sz="1200" dirty="0"/>
          </a:br>
          <a:r>
            <a:rPr lang="en-US" sz="1200" dirty="0"/>
            <a:t>Check (</a:t>
          </a:r>
          <a:r>
            <a:rPr lang="en-US" sz="1200" dirty="0">
              <a:sym typeface="Wingdings" panose="05000000000000000000" pitchFamily="2" charset="2"/>
            </a:rPr>
            <a:t>)</a:t>
          </a:r>
          <a:r>
            <a:rPr lang="en-US" sz="1200" dirty="0"/>
            <a:t> the Certification check box, and</a:t>
          </a:r>
        </a:p>
        <a:p>
          <a:pPr marL="115888" indent="0" algn="l">
            <a:lnSpc>
              <a:spcPct val="100000"/>
            </a:lnSpc>
            <a:buFont typeface="+mj-lt"/>
            <a:buNone/>
          </a:pPr>
          <a:r>
            <a:rPr lang="en-US" sz="1200" dirty="0"/>
            <a:t>Click “Submit”.</a:t>
          </a:r>
        </a:p>
      </dgm:t>
    </dgm:pt>
    <dgm:pt modelId="{10C19042-7844-4CA7-8C35-D47649333772}" type="parTrans" cxnId="{4EE3D474-3232-4A38-83E8-EDBFA6636A7A}">
      <dgm:prSet/>
      <dgm:spPr/>
      <dgm:t>
        <a:bodyPr/>
        <a:lstStyle/>
        <a:p>
          <a:endParaRPr lang="en-US"/>
        </a:p>
      </dgm:t>
    </dgm:pt>
    <dgm:pt modelId="{4AACA5B3-44CF-4636-8976-A622B4DB2304}" type="sibTrans" cxnId="{4EE3D474-3232-4A38-83E8-EDBFA6636A7A}">
      <dgm:prSet/>
      <dgm:spPr/>
      <dgm:t>
        <a:bodyPr/>
        <a:lstStyle/>
        <a:p>
          <a:endParaRPr lang="en-US"/>
        </a:p>
      </dgm:t>
    </dgm:pt>
    <dgm:pt modelId="{0D9DE007-A033-4AC5-8078-19C7962C932A}">
      <dgm:prSet phldrT="[Text]" custT="1"/>
      <dgm:spPr/>
      <dgm:t>
        <a:bodyPr anchor="ctr"/>
        <a:lstStyle/>
        <a:p>
          <a:pPr marL="115888" indent="0" algn="l">
            <a:lnSpc>
              <a:spcPct val="100000"/>
            </a:lnSpc>
            <a:buFont typeface="+mj-lt"/>
            <a:buNone/>
          </a:pPr>
          <a:r>
            <a:rPr lang="en-US" sz="1200" dirty="0"/>
            <a:t>Click the Preview to review your timesheet. </a:t>
          </a:r>
          <a:br>
            <a:rPr lang="en-US" sz="1200" dirty="0"/>
          </a:br>
          <a:r>
            <a:rPr lang="en-US" sz="1200" dirty="0"/>
            <a:t>A summary of the hours entered is displayed. </a:t>
          </a:r>
          <a:endParaRPr lang="en-US" sz="1200" i="1" dirty="0"/>
        </a:p>
      </dgm:t>
    </dgm:pt>
    <dgm:pt modelId="{DE3C0F5D-06DE-4968-8B67-A9E4E8F70EA7}" type="parTrans" cxnId="{3E07830D-83A8-4600-908C-857CB198C6CE}">
      <dgm:prSet/>
      <dgm:spPr/>
      <dgm:t>
        <a:bodyPr/>
        <a:lstStyle/>
        <a:p>
          <a:endParaRPr lang="en-US"/>
        </a:p>
      </dgm:t>
    </dgm:pt>
    <dgm:pt modelId="{964EFF55-A022-45CA-8BD4-304C04149DD2}" type="sibTrans" cxnId="{3E07830D-83A8-4600-908C-857CB198C6CE}">
      <dgm:prSet/>
      <dgm:spPr/>
      <dgm:t>
        <a:bodyPr/>
        <a:lstStyle/>
        <a:p>
          <a:endParaRPr lang="en-US"/>
        </a:p>
      </dgm:t>
    </dgm:pt>
    <dgm:pt modelId="{7D656798-E698-4B7E-9ADE-FB2FBA4A66AF}">
      <dgm:prSet phldrT="[Text]" custT="1"/>
      <dgm:spPr/>
      <dgm:t>
        <a:bodyPr anchor="ctr"/>
        <a:lstStyle/>
        <a:p>
          <a:pPr marL="115888" indent="0" algn="l">
            <a:lnSpc>
              <a:spcPct val="100000"/>
            </a:lnSpc>
            <a:buFont typeface="+mj-lt"/>
            <a:buNone/>
          </a:pPr>
          <a:r>
            <a:rPr lang="en-US" sz="1200" i="1" dirty="0"/>
            <a:t>*If changes are needed, click the “X” to return to the entry screen.</a:t>
          </a:r>
        </a:p>
      </dgm:t>
    </dgm:pt>
    <dgm:pt modelId="{3713D62C-ACA4-473E-8ACE-2E6B40598D74}" type="parTrans" cxnId="{6ED28322-6998-483B-B05B-BD64E31940CA}">
      <dgm:prSet/>
      <dgm:spPr/>
      <dgm:t>
        <a:bodyPr/>
        <a:lstStyle/>
        <a:p>
          <a:endParaRPr lang="en-US"/>
        </a:p>
      </dgm:t>
    </dgm:pt>
    <dgm:pt modelId="{1D75F436-CC6F-4325-8F4B-F5F557CFA349}" type="sibTrans" cxnId="{6ED28322-6998-483B-B05B-BD64E31940CA}">
      <dgm:prSet/>
      <dgm:spPr/>
      <dgm:t>
        <a:bodyPr/>
        <a:lstStyle/>
        <a:p>
          <a:endParaRPr lang="en-US"/>
        </a:p>
      </dgm:t>
    </dgm:pt>
    <dgm:pt modelId="{E01F6773-E0C7-4E17-9391-3B150464B6F8}" type="pres">
      <dgm:prSet presAssocID="{80F8408E-1D2D-49F7-B73A-939B74F2F0F0}" presName="Name0" presStyleCnt="0">
        <dgm:presLayoutVars>
          <dgm:dir/>
          <dgm:animLvl val="lvl"/>
          <dgm:resizeHandles val="exact"/>
        </dgm:presLayoutVars>
      </dgm:prSet>
      <dgm:spPr/>
    </dgm:pt>
    <dgm:pt modelId="{A2509D07-EEE7-41C2-9802-C02665CBC4EC}" type="pres">
      <dgm:prSet presAssocID="{EF537794-C1BE-47EF-A237-FD37299EF0EE}" presName="vertFlow" presStyleCnt="0"/>
      <dgm:spPr/>
    </dgm:pt>
    <dgm:pt modelId="{47466BFD-1271-4147-9EF8-279EE1793981}" type="pres">
      <dgm:prSet presAssocID="{EF537794-C1BE-47EF-A237-FD37299EF0EE}" presName="header" presStyleLbl="node1" presStyleIdx="0" presStyleCnt="2" custScaleY="41839"/>
      <dgm:spPr/>
    </dgm:pt>
    <dgm:pt modelId="{26339A25-A83C-495F-9091-C185293242E1}" type="pres">
      <dgm:prSet presAssocID="{DE3C0F5D-06DE-4968-8B67-A9E4E8F70EA7}" presName="parTrans" presStyleLbl="sibTrans2D1" presStyleIdx="0" presStyleCnt="3"/>
      <dgm:spPr/>
    </dgm:pt>
    <dgm:pt modelId="{58C037BA-17DA-4CDD-82BB-7E1264F4AAF6}" type="pres">
      <dgm:prSet presAssocID="{0D9DE007-A033-4AC5-8078-19C7962C932A}" presName="child" presStyleLbl="alignAccFollowNode1" presStyleIdx="0" presStyleCnt="3">
        <dgm:presLayoutVars>
          <dgm:chMax val="0"/>
          <dgm:bulletEnabled val="1"/>
        </dgm:presLayoutVars>
      </dgm:prSet>
      <dgm:spPr/>
    </dgm:pt>
    <dgm:pt modelId="{687AE992-D55C-4239-9F80-4B80A662C6EB}" type="pres">
      <dgm:prSet presAssocID="{964EFF55-A022-45CA-8BD4-304C04149DD2}" presName="sibTrans" presStyleLbl="sibTrans2D1" presStyleIdx="1" presStyleCnt="3"/>
      <dgm:spPr/>
    </dgm:pt>
    <dgm:pt modelId="{0B3ED891-49C1-4329-8F20-9DCD306731C5}" type="pres">
      <dgm:prSet presAssocID="{7D656798-E698-4B7E-9ADE-FB2FBA4A66AF}" presName="child" presStyleLbl="alignAccFollowNode1" presStyleIdx="1" presStyleCnt="3">
        <dgm:presLayoutVars>
          <dgm:chMax val="0"/>
          <dgm:bulletEnabled val="1"/>
        </dgm:presLayoutVars>
      </dgm:prSet>
      <dgm:spPr/>
    </dgm:pt>
    <dgm:pt modelId="{FF65547C-98E5-46AB-B239-9FE98773C22B}" type="pres">
      <dgm:prSet presAssocID="{EF537794-C1BE-47EF-A237-FD37299EF0EE}" presName="hSp" presStyleCnt="0"/>
      <dgm:spPr/>
    </dgm:pt>
    <dgm:pt modelId="{F15F9035-4048-427E-AD99-B41C1FB6AE00}" type="pres">
      <dgm:prSet presAssocID="{F918E0C0-5A1F-4B99-B8E5-2B50B1315E29}" presName="vertFlow" presStyleCnt="0"/>
      <dgm:spPr/>
    </dgm:pt>
    <dgm:pt modelId="{7DE6ACA4-0EB3-4925-AF47-79FF25F14B65}" type="pres">
      <dgm:prSet presAssocID="{F918E0C0-5A1F-4B99-B8E5-2B50B1315E29}" presName="header" presStyleLbl="node1" presStyleIdx="1" presStyleCnt="2" custScaleY="42221"/>
      <dgm:spPr/>
    </dgm:pt>
    <dgm:pt modelId="{E614490F-7BC2-40C7-9558-2D887EF0DB02}" type="pres">
      <dgm:prSet presAssocID="{10C19042-7844-4CA7-8C35-D47649333772}" presName="parTrans" presStyleLbl="sibTrans2D1" presStyleIdx="2" presStyleCnt="3"/>
      <dgm:spPr/>
    </dgm:pt>
    <dgm:pt modelId="{A44A7584-E084-44EA-B998-6C9E30A6A5F6}" type="pres">
      <dgm:prSet presAssocID="{57E38BFF-ADA8-4255-A28C-CAB32220DBD8}" presName="child" presStyleLbl="alignAccFollowNode1" presStyleIdx="2" presStyleCnt="3">
        <dgm:presLayoutVars>
          <dgm:chMax val="0"/>
          <dgm:bulletEnabled val="1"/>
        </dgm:presLayoutVars>
      </dgm:prSet>
      <dgm:spPr/>
    </dgm:pt>
  </dgm:ptLst>
  <dgm:cxnLst>
    <dgm:cxn modelId="{3E07830D-83A8-4600-908C-857CB198C6CE}" srcId="{EF537794-C1BE-47EF-A237-FD37299EF0EE}" destId="{0D9DE007-A033-4AC5-8078-19C7962C932A}" srcOrd="0" destOrd="0" parTransId="{DE3C0F5D-06DE-4968-8B67-A9E4E8F70EA7}" sibTransId="{964EFF55-A022-45CA-8BD4-304C04149DD2}"/>
    <dgm:cxn modelId="{860FE51E-20DE-4035-974D-3DB841F00A52}" srcId="{80F8408E-1D2D-49F7-B73A-939B74F2F0F0}" destId="{EF537794-C1BE-47EF-A237-FD37299EF0EE}" srcOrd="0" destOrd="0" parTransId="{5B87D742-62B5-4A4C-AD91-208467EFA300}" sibTransId="{366DE9EA-B261-4F3C-A5EC-33186A020CC6}"/>
    <dgm:cxn modelId="{6ED28322-6998-483B-B05B-BD64E31940CA}" srcId="{EF537794-C1BE-47EF-A237-FD37299EF0EE}" destId="{7D656798-E698-4B7E-9ADE-FB2FBA4A66AF}" srcOrd="1" destOrd="0" parTransId="{3713D62C-ACA4-473E-8ACE-2E6B40598D74}" sibTransId="{1D75F436-CC6F-4325-8F4B-F5F557CFA349}"/>
    <dgm:cxn modelId="{A6A46E26-7DD4-4D22-828E-7B67F2C69C82}" type="presOf" srcId="{7D656798-E698-4B7E-9ADE-FB2FBA4A66AF}" destId="{0B3ED891-49C1-4329-8F20-9DCD306731C5}" srcOrd="0" destOrd="0" presId="urn:microsoft.com/office/officeart/2005/8/layout/lProcess1"/>
    <dgm:cxn modelId="{C009762B-4075-486E-B73E-28AF9D52A94F}" type="presOf" srcId="{F918E0C0-5A1F-4B99-B8E5-2B50B1315E29}" destId="{7DE6ACA4-0EB3-4925-AF47-79FF25F14B65}" srcOrd="0" destOrd="0" presId="urn:microsoft.com/office/officeart/2005/8/layout/lProcess1"/>
    <dgm:cxn modelId="{E951D23B-27A3-4660-9042-93D709CCBA0F}" srcId="{80F8408E-1D2D-49F7-B73A-939B74F2F0F0}" destId="{F918E0C0-5A1F-4B99-B8E5-2B50B1315E29}" srcOrd="1" destOrd="0" parTransId="{1FFB0024-AE93-4A99-B0FD-E76180D55FBE}" sibTransId="{62713FFD-8FF8-4D3D-8735-6EC291CE1EE6}"/>
    <dgm:cxn modelId="{2CF2A244-F445-4D82-AA18-07C38F4CCDFA}" type="presOf" srcId="{EF537794-C1BE-47EF-A237-FD37299EF0EE}" destId="{47466BFD-1271-4147-9EF8-279EE1793981}" srcOrd="0" destOrd="0" presId="urn:microsoft.com/office/officeart/2005/8/layout/lProcess1"/>
    <dgm:cxn modelId="{B1A19446-8535-489F-A18D-7FE559934C0B}" type="presOf" srcId="{80F8408E-1D2D-49F7-B73A-939B74F2F0F0}" destId="{E01F6773-E0C7-4E17-9391-3B150464B6F8}" srcOrd="0" destOrd="0" presId="urn:microsoft.com/office/officeart/2005/8/layout/lProcess1"/>
    <dgm:cxn modelId="{4EE3D474-3232-4A38-83E8-EDBFA6636A7A}" srcId="{F918E0C0-5A1F-4B99-B8E5-2B50B1315E29}" destId="{57E38BFF-ADA8-4255-A28C-CAB32220DBD8}" srcOrd="0" destOrd="0" parTransId="{10C19042-7844-4CA7-8C35-D47649333772}" sibTransId="{4AACA5B3-44CF-4636-8976-A622B4DB2304}"/>
    <dgm:cxn modelId="{DAC7DC7A-AC65-426D-B564-2B77AD33B16B}" type="presOf" srcId="{10C19042-7844-4CA7-8C35-D47649333772}" destId="{E614490F-7BC2-40C7-9558-2D887EF0DB02}" srcOrd="0" destOrd="0" presId="urn:microsoft.com/office/officeart/2005/8/layout/lProcess1"/>
    <dgm:cxn modelId="{547D96AE-791F-45DF-B96B-FF06B4E91A0B}" type="presOf" srcId="{964EFF55-A022-45CA-8BD4-304C04149DD2}" destId="{687AE992-D55C-4239-9F80-4B80A662C6EB}" srcOrd="0" destOrd="0" presId="urn:microsoft.com/office/officeart/2005/8/layout/lProcess1"/>
    <dgm:cxn modelId="{451595BC-D16D-4776-AC54-A8FC764F8A9A}" type="presOf" srcId="{0D9DE007-A033-4AC5-8078-19C7962C932A}" destId="{58C037BA-17DA-4CDD-82BB-7E1264F4AAF6}" srcOrd="0" destOrd="0" presId="urn:microsoft.com/office/officeart/2005/8/layout/lProcess1"/>
    <dgm:cxn modelId="{4AE092D6-79FC-4CBA-9A87-A0B81B1A6E98}" type="presOf" srcId="{DE3C0F5D-06DE-4968-8B67-A9E4E8F70EA7}" destId="{26339A25-A83C-495F-9091-C185293242E1}" srcOrd="0" destOrd="0" presId="urn:microsoft.com/office/officeart/2005/8/layout/lProcess1"/>
    <dgm:cxn modelId="{774A46DF-D1B1-4DF4-AB27-93A8B24445E8}" type="presOf" srcId="{57E38BFF-ADA8-4255-A28C-CAB32220DBD8}" destId="{A44A7584-E084-44EA-B998-6C9E30A6A5F6}" srcOrd="0" destOrd="0" presId="urn:microsoft.com/office/officeart/2005/8/layout/lProcess1"/>
    <dgm:cxn modelId="{75FB539C-8CE2-4FC2-8937-1EDE84F56D20}" type="presParOf" srcId="{E01F6773-E0C7-4E17-9391-3B150464B6F8}" destId="{A2509D07-EEE7-41C2-9802-C02665CBC4EC}" srcOrd="0" destOrd="0" presId="urn:microsoft.com/office/officeart/2005/8/layout/lProcess1"/>
    <dgm:cxn modelId="{CC42E231-7183-4D19-B5A8-19F9A08864F5}" type="presParOf" srcId="{A2509D07-EEE7-41C2-9802-C02665CBC4EC}" destId="{47466BFD-1271-4147-9EF8-279EE1793981}" srcOrd="0" destOrd="0" presId="urn:microsoft.com/office/officeart/2005/8/layout/lProcess1"/>
    <dgm:cxn modelId="{3778AAC0-2C1B-4513-8A7B-72750B4BEFBB}" type="presParOf" srcId="{A2509D07-EEE7-41C2-9802-C02665CBC4EC}" destId="{26339A25-A83C-495F-9091-C185293242E1}" srcOrd="1" destOrd="0" presId="urn:microsoft.com/office/officeart/2005/8/layout/lProcess1"/>
    <dgm:cxn modelId="{5AAE55C5-2807-4E32-821F-AE8A7DD00BD9}" type="presParOf" srcId="{A2509D07-EEE7-41C2-9802-C02665CBC4EC}" destId="{58C037BA-17DA-4CDD-82BB-7E1264F4AAF6}" srcOrd="2" destOrd="0" presId="urn:microsoft.com/office/officeart/2005/8/layout/lProcess1"/>
    <dgm:cxn modelId="{55AB7DF2-75A5-4CC7-BA4F-A60E938BBC85}" type="presParOf" srcId="{A2509D07-EEE7-41C2-9802-C02665CBC4EC}" destId="{687AE992-D55C-4239-9F80-4B80A662C6EB}" srcOrd="3" destOrd="0" presId="urn:microsoft.com/office/officeart/2005/8/layout/lProcess1"/>
    <dgm:cxn modelId="{AD8493FE-DEA8-4239-837A-08C99DA78770}" type="presParOf" srcId="{A2509D07-EEE7-41C2-9802-C02665CBC4EC}" destId="{0B3ED891-49C1-4329-8F20-9DCD306731C5}" srcOrd="4" destOrd="0" presId="urn:microsoft.com/office/officeart/2005/8/layout/lProcess1"/>
    <dgm:cxn modelId="{1B104F8A-A46D-48F4-A780-771F4709B591}" type="presParOf" srcId="{E01F6773-E0C7-4E17-9391-3B150464B6F8}" destId="{FF65547C-98E5-46AB-B239-9FE98773C22B}" srcOrd="1" destOrd="0" presId="urn:microsoft.com/office/officeart/2005/8/layout/lProcess1"/>
    <dgm:cxn modelId="{06D0A856-4050-4C64-80CF-36432A80FC54}" type="presParOf" srcId="{E01F6773-E0C7-4E17-9391-3B150464B6F8}" destId="{F15F9035-4048-427E-AD99-B41C1FB6AE00}" srcOrd="2" destOrd="0" presId="urn:microsoft.com/office/officeart/2005/8/layout/lProcess1"/>
    <dgm:cxn modelId="{6AC2C400-A196-40F3-8609-F0A1D6E27A27}" type="presParOf" srcId="{F15F9035-4048-427E-AD99-B41C1FB6AE00}" destId="{7DE6ACA4-0EB3-4925-AF47-79FF25F14B65}" srcOrd="0" destOrd="0" presId="urn:microsoft.com/office/officeart/2005/8/layout/lProcess1"/>
    <dgm:cxn modelId="{05818A0C-D1DB-4EB8-9192-A039ED008984}" type="presParOf" srcId="{F15F9035-4048-427E-AD99-B41C1FB6AE00}" destId="{E614490F-7BC2-40C7-9558-2D887EF0DB02}" srcOrd="1" destOrd="0" presId="urn:microsoft.com/office/officeart/2005/8/layout/lProcess1"/>
    <dgm:cxn modelId="{B004DA10-9111-4B2E-B888-7CD5F05192DA}" type="presParOf" srcId="{F15F9035-4048-427E-AD99-B41C1FB6AE00}" destId="{A44A7584-E084-44EA-B998-6C9E30A6A5F6}" srcOrd="2"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E865D1-65A7-4706-9EAA-20F9DE28E5B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75F258D8-8F76-4F93-9EC6-C8DCD929934A}">
      <dgm:prSet phldrT="[Text]"/>
      <dgm:spPr/>
      <dgm:t>
        <a:bodyPr/>
        <a:lstStyle/>
        <a:p>
          <a:r>
            <a:rPr lang="en-US" dirty="0">
              <a:solidFill>
                <a:schemeClr val="bg1"/>
              </a:solidFill>
            </a:rPr>
            <a:t>Entering Comments:</a:t>
          </a:r>
        </a:p>
      </dgm:t>
    </dgm:pt>
    <dgm:pt modelId="{DB08DEEF-E1BE-4A8C-AC1D-6199AAF8E3E3}" type="parTrans" cxnId="{D79FD7E9-5A6E-4774-BE1B-A50E7232084C}">
      <dgm:prSet/>
      <dgm:spPr/>
      <dgm:t>
        <a:bodyPr/>
        <a:lstStyle/>
        <a:p>
          <a:endParaRPr lang="en-US">
            <a:solidFill>
              <a:schemeClr val="bg1"/>
            </a:solidFill>
          </a:endParaRPr>
        </a:p>
      </dgm:t>
    </dgm:pt>
    <dgm:pt modelId="{EC6001A4-4E71-4C4D-94D4-A0ACFA8319B5}" type="sibTrans" cxnId="{D79FD7E9-5A6E-4774-BE1B-A50E7232084C}">
      <dgm:prSet/>
      <dgm:spPr/>
      <dgm:t>
        <a:bodyPr/>
        <a:lstStyle/>
        <a:p>
          <a:endParaRPr lang="en-US">
            <a:solidFill>
              <a:schemeClr val="bg1"/>
            </a:solidFill>
          </a:endParaRPr>
        </a:p>
      </dgm:t>
    </dgm:pt>
    <dgm:pt modelId="{0E59A751-9958-46A3-8B8D-932A73A0CB09}">
      <dgm:prSet phldrT="[Text]"/>
      <dgm:spPr/>
      <dgm:t>
        <a:bodyPr/>
        <a:lstStyle/>
        <a:p>
          <a:r>
            <a:rPr lang="en-US" dirty="0">
              <a:solidFill>
                <a:schemeClr val="bg1"/>
              </a:solidFill>
            </a:rPr>
            <a:t>Things to Remember:</a:t>
          </a:r>
        </a:p>
      </dgm:t>
    </dgm:pt>
    <dgm:pt modelId="{75404D7B-0EC2-46BC-86C4-611C56D8C79E}" type="parTrans" cxnId="{9AC7E189-5834-41C7-BE23-F92551DB2A26}">
      <dgm:prSet/>
      <dgm:spPr/>
      <dgm:t>
        <a:bodyPr/>
        <a:lstStyle/>
        <a:p>
          <a:endParaRPr lang="en-US">
            <a:solidFill>
              <a:schemeClr val="bg1"/>
            </a:solidFill>
          </a:endParaRPr>
        </a:p>
      </dgm:t>
    </dgm:pt>
    <dgm:pt modelId="{BC5FCFFF-6A4E-43E0-BBBB-F1A3BF4F50DE}" type="sibTrans" cxnId="{9AC7E189-5834-41C7-BE23-F92551DB2A26}">
      <dgm:prSet/>
      <dgm:spPr/>
      <dgm:t>
        <a:bodyPr/>
        <a:lstStyle/>
        <a:p>
          <a:endParaRPr lang="en-US">
            <a:solidFill>
              <a:schemeClr val="bg1"/>
            </a:solidFill>
          </a:endParaRPr>
        </a:p>
      </dgm:t>
    </dgm:pt>
    <dgm:pt modelId="{A7394453-6E90-42A7-9195-1EDE086A6EB0}">
      <dgm:prSet/>
      <dgm:spPr/>
      <dgm:t>
        <a:bodyPr/>
        <a:lstStyle/>
        <a:p>
          <a:pPr>
            <a:buFont typeface="+mj-lt"/>
            <a:buAutoNum type="arabicPeriod"/>
          </a:pPr>
          <a:r>
            <a:rPr lang="en-US" dirty="0">
              <a:solidFill>
                <a:schemeClr val="bg1"/>
              </a:solidFill>
            </a:rPr>
            <a:t>Click the </a:t>
          </a:r>
          <a:r>
            <a:rPr lang="en-US" b="1" dirty="0">
              <a:solidFill>
                <a:schemeClr val="bg1"/>
              </a:solidFill>
            </a:rPr>
            <a:t>Comments</a:t>
          </a:r>
          <a:r>
            <a:rPr lang="en-US" dirty="0">
              <a:solidFill>
                <a:schemeClr val="bg1"/>
              </a:solidFill>
            </a:rPr>
            <a:t> </a:t>
          </a:r>
          <a:r>
            <a:rPr lang="en-US" b="1" dirty="0">
              <a:solidFill>
                <a:schemeClr val="bg1"/>
              </a:solidFill>
            </a:rPr>
            <a:t>icon</a:t>
          </a:r>
          <a:r>
            <a:rPr lang="en-US" dirty="0">
              <a:solidFill>
                <a:schemeClr val="bg1"/>
              </a:solidFill>
            </a:rPr>
            <a:t> to enter comments in the text box. </a:t>
          </a:r>
        </a:p>
      </dgm:t>
    </dgm:pt>
    <dgm:pt modelId="{B28B8820-6BCD-48A7-91D2-DC0E88CC1B87}" type="parTrans" cxnId="{B6B02531-3CA1-409D-96E4-C0EC9B4A9C6E}">
      <dgm:prSet/>
      <dgm:spPr/>
      <dgm:t>
        <a:bodyPr/>
        <a:lstStyle/>
        <a:p>
          <a:endParaRPr lang="en-US">
            <a:solidFill>
              <a:schemeClr val="bg1"/>
            </a:solidFill>
          </a:endParaRPr>
        </a:p>
      </dgm:t>
    </dgm:pt>
    <dgm:pt modelId="{E6C8A100-C25A-4326-A940-2E1DA5ED4CE2}" type="sibTrans" cxnId="{B6B02531-3CA1-409D-96E4-C0EC9B4A9C6E}">
      <dgm:prSet/>
      <dgm:spPr/>
      <dgm:t>
        <a:bodyPr/>
        <a:lstStyle/>
        <a:p>
          <a:endParaRPr lang="en-US">
            <a:solidFill>
              <a:schemeClr val="bg1"/>
            </a:solidFill>
          </a:endParaRPr>
        </a:p>
      </dgm:t>
    </dgm:pt>
    <dgm:pt modelId="{2527DB9F-2389-45A4-9594-8E2D61037D48}">
      <dgm:prSet/>
      <dgm:spPr/>
      <dgm:t>
        <a:bodyPr/>
        <a:lstStyle/>
        <a:p>
          <a:pPr>
            <a:buFont typeface="+mj-lt"/>
            <a:buAutoNum type="arabicPeriod"/>
          </a:pPr>
          <a:r>
            <a:rPr lang="en-US" dirty="0">
              <a:solidFill>
                <a:schemeClr val="bg1"/>
              </a:solidFill>
            </a:rPr>
            <a:t>Click SAVE after entering the comment.</a:t>
          </a:r>
        </a:p>
      </dgm:t>
    </dgm:pt>
    <dgm:pt modelId="{07582A48-E9EA-4E50-9BEB-7DACB8B3A6AB}" type="parTrans" cxnId="{94C4685E-515C-4389-84F4-22FCA1CF4C76}">
      <dgm:prSet/>
      <dgm:spPr/>
      <dgm:t>
        <a:bodyPr/>
        <a:lstStyle/>
        <a:p>
          <a:endParaRPr lang="en-US">
            <a:solidFill>
              <a:schemeClr val="bg1"/>
            </a:solidFill>
          </a:endParaRPr>
        </a:p>
      </dgm:t>
    </dgm:pt>
    <dgm:pt modelId="{A9A03E0F-1B6F-458C-BAFA-792CA7C136E1}" type="sibTrans" cxnId="{94C4685E-515C-4389-84F4-22FCA1CF4C76}">
      <dgm:prSet/>
      <dgm:spPr/>
      <dgm:t>
        <a:bodyPr/>
        <a:lstStyle/>
        <a:p>
          <a:endParaRPr lang="en-US">
            <a:solidFill>
              <a:schemeClr val="bg1"/>
            </a:solidFill>
          </a:endParaRPr>
        </a:p>
      </dgm:t>
    </dgm:pt>
    <dgm:pt modelId="{25DDB19D-B5C0-49CD-80B4-F76E764CCE53}">
      <dgm:prSet phldrT="[Text]"/>
      <dgm:spPr/>
      <dgm:t>
        <a:bodyPr/>
        <a:lstStyle/>
        <a:p>
          <a:r>
            <a:rPr lang="en-US" dirty="0">
              <a:solidFill>
                <a:schemeClr val="bg1"/>
              </a:solidFill>
            </a:rPr>
            <a:t>Comments should only be used to communicate posting time and attendance that did not meet payroll deadline. </a:t>
          </a:r>
        </a:p>
      </dgm:t>
    </dgm:pt>
    <dgm:pt modelId="{AD0A1B87-2A7A-4E81-8CDC-93CD05AEAA9D}" type="parTrans" cxnId="{6F5580FE-8590-4806-A731-714D8B83711A}">
      <dgm:prSet/>
      <dgm:spPr/>
      <dgm:t>
        <a:bodyPr/>
        <a:lstStyle/>
        <a:p>
          <a:endParaRPr lang="en-US">
            <a:solidFill>
              <a:schemeClr val="bg1"/>
            </a:solidFill>
          </a:endParaRPr>
        </a:p>
      </dgm:t>
    </dgm:pt>
    <dgm:pt modelId="{2A26301A-24FD-4DDA-BCAF-89FB1AB0DD26}" type="sibTrans" cxnId="{6F5580FE-8590-4806-A731-714D8B83711A}">
      <dgm:prSet/>
      <dgm:spPr/>
      <dgm:t>
        <a:bodyPr/>
        <a:lstStyle/>
        <a:p>
          <a:endParaRPr lang="en-US">
            <a:solidFill>
              <a:schemeClr val="bg1"/>
            </a:solidFill>
          </a:endParaRPr>
        </a:p>
      </dgm:t>
    </dgm:pt>
    <dgm:pt modelId="{CD766B86-6BB3-48EE-A13A-79F0BC7FFACE}">
      <dgm:prSet/>
      <dgm:spPr/>
      <dgm:t>
        <a:bodyPr/>
        <a:lstStyle/>
        <a:p>
          <a:r>
            <a:rPr lang="en-US" dirty="0">
              <a:solidFill>
                <a:schemeClr val="bg1"/>
              </a:solidFill>
            </a:rPr>
            <a:t>Examples of Comments that may be entered:</a:t>
          </a:r>
        </a:p>
      </dgm:t>
    </dgm:pt>
    <dgm:pt modelId="{0AA95F96-28A5-4EA4-815E-3C6D021C18BA}" type="parTrans" cxnId="{40EEC5EF-0E2B-45D7-8057-61F1EDF97D00}">
      <dgm:prSet/>
      <dgm:spPr/>
      <dgm:t>
        <a:bodyPr/>
        <a:lstStyle/>
        <a:p>
          <a:endParaRPr lang="en-US">
            <a:solidFill>
              <a:schemeClr val="bg1"/>
            </a:solidFill>
          </a:endParaRPr>
        </a:p>
      </dgm:t>
    </dgm:pt>
    <dgm:pt modelId="{4DB42803-EF5B-4D57-A7E6-AEC682BD2B30}" type="sibTrans" cxnId="{40EEC5EF-0E2B-45D7-8057-61F1EDF97D00}">
      <dgm:prSet/>
      <dgm:spPr/>
      <dgm:t>
        <a:bodyPr/>
        <a:lstStyle/>
        <a:p>
          <a:endParaRPr lang="en-US">
            <a:solidFill>
              <a:schemeClr val="bg1"/>
            </a:solidFill>
          </a:endParaRPr>
        </a:p>
      </dgm:t>
    </dgm:pt>
    <dgm:pt modelId="{657A0DC5-D0F0-4C2B-86D3-81A541E7D221}">
      <dgm:prSet/>
      <dgm:spPr/>
      <dgm:t>
        <a:bodyPr/>
        <a:lstStyle/>
        <a:p>
          <a:r>
            <a:rPr lang="en-US" dirty="0">
              <a:solidFill>
                <a:schemeClr val="bg1"/>
              </a:solidFill>
            </a:rPr>
            <a:t>Entered omitted leave from previous pay period in this pay period.</a:t>
          </a:r>
        </a:p>
      </dgm:t>
    </dgm:pt>
    <dgm:pt modelId="{D4E2E167-58B6-4D65-B2F2-2B3C15196412}" type="parTrans" cxnId="{5DE982B0-C6FA-4EA2-985E-C35411BE71FD}">
      <dgm:prSet/>
      <dgm:spPr/>
      <dgm:t>
        <a:bodyPr/>
        <a:lstStyle/>
        <a:p>
          <a:endParaRPr lang="en-US">
            <a:solidFill>
              <a:schemeClr val="bg1"/>
            </a:solidFill>
          </a:endParaRPr>
        </a:p>
      </dgm:t>
    </dgm:pt>
    <dgm:pt modelId="{0B83EF1D-9C10-4DBF-8173-10FF9F490150}" type="sibTrans" cxnId="{5DE982B0-C6FA-4EA2-985E-C35411BE71FD}">
      <dgm:prSet/>
      <dgm:spPr/>
      <dgm:t>
        <a:bodyPr/>
        <a:lstStyle/>
        <a:p>
          <a:endParaRPr lang="en-US">
            <a:solidFill>
              <a:schemeClr val="bg1"/>
            </a:solidFill>
          </a:endParaRPr>
        </a:p>
      </dgm:t>
    </dgm:pt>
    <dgm:pt modelId="{92F055BA-03C9-46A0-A2B5-979793A6DF63}">
      <dgm:prSet/>
      <dgm:spPr/>
      <dgm:t>
        <a:bodyPr/>
        <a:lstStyle/>
        <a:p>
          <a:r>
            <a:rPr lang="en-US" dirty="0">
              <a:solidFill>
                <a:schemeClr val="bg1"/>
              </a:solidFill>
            </a:rPr>
            <a:t>Sent corrections to HR/Payroll.</a:t>
          </a:r>
        </a:p>
      </dgm:t>
    </dgm:pt>
    <dgm:pt modelId="{E245EF97-C5F8-4170-BDF0-1617752A9A61}" type="parTrans" cxnId="{62EC854A-DF2B-4E27-8AAF-BC445E575D4E}">
      <dgm:prSet/>
      <dgm:spPr/>
      <dgm:t>
        <a:bodyPr/>
        <a:lstStyle/>
        <a:p>
          <a:endParaRPr lang="en-US">
            <a:solidFill>
              <a:schemeClr val="bg1"/>
            </a:solidFill>
          </a:endParaRPr>
        </a:p>
      </dgm:t>
    </dgm:pt>
    <dgm:pt modelId="{A017F00B-A550-4FB7-9E76-9CB19257AE1B}" type="sibTrans" cxnId="{62EC854A-DF2B-4E27-8AAF-BC445E575D4E}">
      <dgm:prSet/>
      <dgm:spPr/>
      <dgm:t>
        <a:bodyPr/>
        <a:lstStyle/>
        <a:p>
          <a:endParaRPr lang="en-US">
            <a:solidFill>
              <a:schemeClr val="bg1"/>
            </a:solidFill>
          </a:endParaRPr>
        </a:p>
      </dgm:t>
    </dgm:pt>
    <dgm:pt modelId="{998A913F-380D-438E-8467-9170FFCC14A3}">
      <dgm:prSet/>
      <dgm:spPr/>
      <dgm:t>
        <a:bodyPr/>
        <a:lstStyle/>
        <a:p>
          <a:r>
            <a:rPr lang="en-US" dirty="0">
              <a:solidFill>
                <a:schemeClr val="bg1"/>
              </a:solidFill>
            </a:rPr>
            <a:t>Never enter any personal information that should not be general knowledge.</a:t>
          </a:r>
        </a:p>
      </dgm:t>
    </dgm:pt>
    <dgm:pt modelId="{A9B2C169-7BC6-4A0C-8B69-90431A2ADA9E}" type="parTrans" cxnId="{A5A96FE8-4E24-481E-B491-9C54734752BA}">
      <dgm:prSet/>
      <dgm:spPr/>
      <dgm:t>
        <a:bodyPr/>
        <a:lstStyle/>
        <a:p>
          <a:endParaRPr lang="en-US">
            <a:solidFill>
              <a:schemeClr val="bg1"/>
            </a:solidFill>
          </a:endParaRPr>
        </a:p>
      </dgm:t>
    </dgm:pt>
    <dgm:pt modelId="{79C57BCB-BDFB-4420-9AE0-79A465B7BA0D}" type="sibTrans" cxnId="{A5A96FE8-4E24-481E-B491-9C54734752BA}">
      <dgm:prSet/>
      <dgm:spPr/>
      <dgm:t>
        <a:bodyPr/>
        <a:lstStyle/>
        <a:p>
          <a:endParaRPr lang="en-US">
            <a:solidFill>
              <a:schemeClr val="bg1"/>
            </a:solidFill>
          </a:endParaRPr>
        </a:p>
      </dgm:t>
    </dgm:pt>
    <dgm:pt modelId="{EEFC9A81-DF46-4CE3-A3AC-FC57F33CF7FC}">
      <dgm:prSet/>
      <dgm:spPr/>
      <dgm:t>
        <a:bodyPr/>
        <a:lstStyle/>
        <a:p>
          <a:endParaRPr lang="en-US" dirty="0">
            <a:solidFill>
              <a:schemeClr val="bg1"/>
            </a:solidFill>
          </a:endParaRPr>
        </a:p>
      </dgm:t>
    </dgm:pt>
    <dgm:pt modelId="{77DBCAD5-523B-40CD-B69A-DAFC192152AA}" type="parTrans" cxnId="{25E2E1A2-947E-4526-8FEC-88E841379A26}">
      <dgm:prSet/>
      <dgm:spPr/>
      <dgm:t>
        <a:bodyPr/>
        <a:lstStyle/>
        <a:p>
          <a:endParaRPr lang="en-US">
            <a:solidFill>
              <a:schemeClr val="bg1"/>
            </a:solidFill>
          </a:endParaRPr>
        </a:p>
      </dgm:t>
    </dgm:pt>
    <dgm:pt modelId="{AE458EF4-6216-4138-BF28-841C7CD4ADD7}" type="sibTrans" cxnId="{25E2E1A2-947E-4526-8FEC-88E841379A26}">
      <dgm:prSet/>
      <dgm:spPr/>
      <dgm:t>
        <a:bodyPr/>
        <a:lstStyle/>
        <a:p>
          <a:endParaRPr lang="en-US">
            <a:solidFill>
              <a:schemeClr val="bg1"/>
            </a:solidFill>
          </a:endParaRPr>
        </a:p>
      </dgm:t>
    </dgm:pt>
    <dgm:pt modelId="{C31EB140-C12F-4D5A-9B2D-D4BEF51AC788}">
      <dgm:prSet/>
      <dgm:spPr/>
      <dgm:t>
        <a:bodyPr/>
        <a:lstStyle/>
        <a:p>
          <a:endParaRPr lang="en-US" dirty="0">
            <a:solidFill>
              <a:schemeClr val="bg1"/>
            </a:solidFill>
          </a:endParaRPr>
        </a:p>
      </dgm:t>
    </dgm:pt>
    <dgm:pt modelId="{691346D5-837E-4D9A-8E68-5CAFF5EDD1BD}" type="parTrans" cxnId="{1C294C9A-42CD-4ACF-A98D-696BC3CB4B7A}">
      <dgm:prSet/>
      <dgm:spPr/>
      <dgm:t>
        <a:bodyPr/>
        <a:lstStyle/>
        <a:p>
          <a:endParaRPr lang="en-US">
            <a:solidFill>
              <a:schemeClr val="bg1"/>
            </a:solidFill>
          </a:endParaRPr>
        </a:p>
      </dgm:t>
    </dgm:pt>
    <dgm:pt modelId="{BD7144EE-7DC2-4127-BDF7-615A70459C2C}" type="sibTrans" cxnId="{1C294C9A-42CD-4ACF-A98D-696BC3CB4B7A}">
      <dgm:prSet/>
      <dgm:spPr/>
      <dgm:t>
        <a:bodyPr/>
        <a:lstStyle/>
        <a:p>
          <a:endParaRPr lang="en-US">
            <a:solidFill>
              <a:schemeClr val="bg1"/>
            </a:solidFill>
          </a:endParaRPr>
        </a:p>
      </dgm:t>
    </dgm:pt>
    <dgm:pt modelId="{F695E108-D37D-4AE0-A6E3-3F105E694158}">
      <dgm:prSet/>
      <dgm:spPr/>
      <dgm:t>
        <a:bodyPr/>
        <a:lstStyle/>
        <a:p>
          <a:endParaRPr lang="en-US" dirty="0">
            <a:solidFill>
              <a:schemeClr val="bg1"/>
            </a:solidFill>
          </a:endParaRPr>
        </a:p>
      </dgm:t>
    </dgm:pt>
    <dgm:pt modelId="{414C37DE-D64C-45A3-9840-8EAE8EA62173}" type="parTrans" cxnId="{8EA2D785-A7BB-45EA-B3C6-1DC64DE4D476}">
      <dgm:prSet/>
      <dgm:spPr/>
      <dgm:t>
        <a:bodyPr/>
        <a:lstStyle/>
        <a:p>
          <a:endParaRPr lang="en-US">
            <a:solidFill>
              <a:schemeClr val="bg1"/>
            </a:solidFill>
          </a:endParaRPr>
        </a:p>
      </dgm:t>
    </dgm:pt>
    <dgm:pt modelId="{B4726FD0-0E76-473A-A518-4A75E0B2E0B7}" type="sibTrans" cxnId="{8EA2D785-A7BB-45EA-B3C6-1DC64DE4D476}">
      <dgm:prSet/>
      <dgm:spPr/>
      <dgm:t>
        <a:bodyPr/>
        <a:lstStyle/>
        <a:p>
          <a:endParaRPr lang="en-US">
            <a:solidFill>
              <a:schemeClr val="bg1"/>
            </a:solidFill>
          </a:endParaRPr>
        </a:p>
      </dgm:t>
    </dgm:pt>
    <dgm:pt modelId="{5D2AA14E-9866-4F1F-B9BE-FB729F3D563D}" type="pres">
      <dgm:prSet presAssocID="{E7E865D1-65A7-4706-9EAA-20F9DE28E5BB}" presName="linear" presStyleCnt="0">
        <dgm:presLayoutVars>
          <dgm:dir/>
          <dgm:animLvl val="lvl"/>
          <dgm:resizeHandles val="exact"/>
        </dgm:presLayoutVars>
      </dgm:prSet>
      <dgm:spPr/>
    </dgm:pt>
    <dgm:pt modelId="{C29933B9-F323-4CA9-B58F-4481793A32ED}" type="pres">
      <dgm:prSet presAssocID="{75F258D8-8F76-4F93-9EC6-C8DCD929934A}" presName="parentLin" presStyleCnt="0"/>
      <dgm:spPr/>
    </dgm:pt>
    <dgm:pt modelId="{05666BA7-0F10-44D3-A3B4-F84FFBCF859E}" type="pres">
      <dgm:prSet presAssocID="{75F258D8-8F76-4F93-9EC6-C8DCD929934A}" presName="parentLeftMargin" presStyleLbl="node1" presStyleIdx="0" presStyleCnt="2"/>
      <dgm:spPr/>
    </dgm:pt>
    <dgm:pt modelId="{32557683-01E0-4511-AD2F-866E5351A806}" type="pres">
      <dgm:prSet presAssocID="{75F258D8-8F76-4F93-9EC6-C8DCD929934A}" presName="parentText" presStyleLbl="node1" presStyleIdx="0" presStyleCnt="2">
        <dgm:presLayoutVars>
          <dgm:chMax val="0"/>
          <dgm:bulletEnabled val="1"/>
        </dgm:presLayoutVars>
      </dgm:prSet>
      <dgm:spPr/>
    </dgm:pt>
    <dgm:pt modelId="{88FB0C64-F9F7-44C6-80BF-386FFFE93C51}" type="pres">
      <dgm:prSet presAssocID="{75F258D8-8F76-4F93-9EC6-C8DCD929934A}" presName="negativeSpace" presStyleCnt="0"/>
      <dgm:spPr/>
    </dgm:pt>
    <dgm:pt modelId="{6164DC0F-E2F1-4A00-8A04-2B3CEB92D22B}" type="pres">
      <dgm:prSet presAssocID="{75F258D8-8F76-4F93-9EC6-C8DCD929934A}" presName="childText" presStyleLbl="conFgAcc1" presStyleIdx="0" presStyleCnt="2">
        <dgm:presLayoutVars>
          <dgm:bulletEnabled val="1"/>
        </dgm:presLayoutVars>
      </dgm:prSet>
      <dgm:spPr/>
    </dgm:pt>
    <dgm:pt modelId="{2DDBDF2A-835A-4F96-9CEB-395B74C812BE}" type="pres">
      <dgm:prSet presAssocID="{EC6001A4-4E71-4C4D-94D4-A0ACFA8319B5}" presName="spaceBetweenRectangles" presStyleCnt="0"/>
      <dgm:spPr/>
    </dgm:pt>
    <dgm:pt modelId="{72ABF53D-F7AA-43FE-BD2E-DE91BA7CC962}" type="pres">
      <dgm:prSet presAssocID="{0E59A751-9958-46A3-8B8D-932A73A0CB09}" presName="parentLin" presStyleCnt="0"/>
      <dgm:spPr/>
    </dgm:pt>
    <dgm:pt modelId="{8C9559AA-4E74-43CD-A431-4E7BB9F7D335}" type="pres">
      <dgm:prSet presAssocID="{0E59A751-9958-46A3-8B8D-932A73A0CB09}" presName="parentLeftMargin" presStyleLbl="node1" presStyleIdx="0" presStyleCnt="2"/>
      <dgm:spPr/>
    </dgm:pt>
    <dgm:pt modelId="{9BF2E710-C70D-47DE-807B-FA7CAFFAA9A2}" type="pres">
      <dgm:prSet presAssocID="{0E59A751-9958-46A3-8B8D-932A73A0CB09}" presName="parentText" presStyleLbl="node1" presStyleIdx="1" presStyleCnt="2">
        <dgm:presLayoutVars>
          <dgm:chMax val="0"/>
          <dgm:bulletEnabled val="1"/>
        </dgm:presLayoutVars>
      </dgm:prSet>
      <dgm:spPr/>
    </dgm:pt>
    <dgm:pt modelId="{BE151684-47EF-4F98-B399-296212BB8503}" type="pres">
      <dgm:prSet presAssocID="{0E59A751-9958-46A3-8B8D-932A73A0CB09}" presName="negativeSpace" presStyleCnt="0"/>
      <dgm:spPr/>
    </dgm:pt>
    <dgm:pt modelId="{45130380-BCA1-4CD7-9993-D6DF56876B52}" type="pres">
      <dgm:prSet presAssocID="{0E59A751-9958-46A3-8B8D-932A73A0CB09}" presName="childText" presStyleLbl="conFgAcc1" presStyleIdx="1" presStyleCnt="2">
        <dgm:presLayoutVars>
          <dgm:bulletEnabled val="1"/>
        </dgm:presLayoutVars>
      </dgm:prSet>
      <dgm:spPr/>
    </dgm:pt>
  </dgm:ptLst>
  <dgm:cxnLst>
    <dgm:cxn modelId="{0B49DC19-857B-4893-85B2-FD6C1D513B2D}" type="presOf" srcId="{0E59A751-9958-46A3-8B8D-932A73A0CB09}" destId="{9BF2E710-C70D-47DE-807B-FA7CAFFAA9A2}" srcOrd="1" destOrd="0" presId="urn:microsoft.com/office/officeart/2005/8/layout/list1"/>
    <dgm:cxn modelId="{B6B02531-3CA1-409D-96E4-C0EC9B4A9C6E}" srcId="{75F258D8-8F76-4F93-9EC6-C8DCD929934A}" destId="{A7394453-6E90-42A7-9195-1EDE086A6EB0}" srcOrd="0" destOrd="0" parTransId="{B28B8820-6BCD-48A7-91D2-DC0E88CC1B87}" sibTransId="{E6C8A100-C25A-4326-A940-2E1DA5ED4CE2}"/>
    <dgm:cxn modelId="{CF247F5B-4676-40AC-9B86-B1FB9748BB9C}" type="presOf" srcId="{F695E108-D37D-4AE0-A6E3-3F105E694158}" destId="{45130380-BCA1-4CD7-9993-D6DF56876B52}" srcOrd="0" destOrd="5" presId="urn:microsoft.com/office/officeart/2005/8/layout/list1"/>
    <dgm:cxn modelId="{94C4685E-515C-4389-84F4-22FCA1CF4C76}" srcId="{75F258D8-8F76-4F93-9EC6-C8DCD929934A}" destId="{2527DB9F-2389-45A4-9594-8E2D61037D48}" srcOrd="1" destOrd="0" parTransId="{07582A48-E9EA-4E50-9BEB-7DACB8B3A6AB}" sibTransId="{A9A03E0F-1B6F-458C-BAFA-792CA7C136E1}"/>
    <dgm:cxn modelId="{05682C41-C692-4E2C-94DE-A7C9DA801B90}" type="presOf" srcId="{25DDB19D-B5C0-49CD-80B4-F76E764CCE53}" destId="{45130380-BCA1-4CD7-9993-D6DF56876B52}" srcOrd="0" destOrd="0" presId="urn:microsoft.com/office/officeart/2005/8/layout/list1"/>
    <dgm:cxn modelId="{20568963-62E3-46A4-9B54-F0C0799EBDD4}" type="presOf" srcId="{92F055BA-03C9-46A0-A2B5-979793A6DF63}" destId="{45130380-BCA1-4CD7-9993-D6DF56876B52}" srcOrd="0" destOrd="4" presId="urn:microsoft.com/office/officeart/2005/8/layout/list1"/>
    <dgm:cxn modelId="{62EC854A-DF2B-4E27-8AAF-BC445E575D4E}" srcId="{CD766B86-6BB3-48EE-A13A-79F0BC7FFACE}" destId="{92F055BA-03C9-46A0-A2B5-979793A6DF63}" srcOrd="1" destOrd="0" parTransId="{E245EF97-C5F8-4170-BDF0-1617752A9A61}" sibTransId="{A017F00B-A550-4FB7-9E76-9CB19257AE1B}"/>
    <dgm:cxn modelId="{859DA36B-E73E-4DC9-B094-C2C67EF85295}" type="presOf" srcId="{EEFC9A81-DF46-4CE3-A3AC-FC57F33CF7FC}" destId="{45130380-BCA1-4CD7-9993-D6DF56876B52}" srcOrd="0" destOrd="7" presId="urn:microsoft.com/office/officeart/2005/8/layout/list1"/>
    <dgm:cxn modelId="{5BF8B37C-4AEF-448F-8A1F-2B2D3E2A10BE}" type="presOf" srcId="{998A913F-380D-438E-8467-9170FFCC14A3}" destId="{45130380-BCA1-4CD7-9993-D6DF56876B52}" srcOrd="0" destOrd="6" presId="urn:microsoft.com/office/officeart/2005/8/layout/list1"/>
    <dgm:cxn modelId="{8EA2D785-A7BB-45EA-B3C6-1DC64DE4D476}" srcId="{0E59A751-9958-46A3-8B8D-932A73A0CB09}" destId="{F695E108-D37D-4AE0-A6E3-3F105E694158}" srcOrd="3" destOrd="0" parTransId="{414C37DE-D64C-45A3-9840-8EAE8EA62173}" sibTransId="{B4726FD0-0E76-473A-A518-4A75E0B2E0B7}"/>
    <dgm:cxn modelId="{9AC7E189-5834-41C7-BE23-F92551DB2A26}" srcId="{E7E865D1-65A7-4706-9EAA-20F9DE28E5BB}" destId="{0E59A751-9958-46A3-8B8D-932A73A0CB09}" srcOrd="1" destOrd="0" parTransId="{75404D7B-0EC2-46BC-86C4-611C56D8C79E}" sibTransId="{BC5FCFFF-6A4E-43E0-BBBB-F1A3BF4F50DE}"/>
    <dgm:cxn modelId="{1C294C9A-42CD-4ACF-A98D-696BC3CB4B7A}" srcId="{0E59A751-9958-46A3-8B8D-932A73A0CB09}" destId="{C31EB140-C12F-4D5A-9B2D-D4BEF51AC788}" srcOrd="1" destOrd="0" parTransId="{691346D5-837E-4D9A-8E68-5CAFF5EDD1BD}" sibTransId="{BD7144EE-7DC2-4127-BDF7-615A70459C2C}"/>
    <dgm:cxn modelId="{25E2E1A2-947E-4526-8FEC-88E841379A26}" srcId="{0E59A751-9958-46A3-8B8D-932A73A0CB09}" destId="{EEFC9A81-DF46-4CE3-A3AC-FC57F33CF7FC}" srcOrd="5" destOrd="0" parTransId="{77DBCAD5-523B-40CD-B69A-DAFC192152AA}" sibTransId="{AE458EF4-6216-4138-BF28-841C7CD4ADD7}"/>
    <dgm:cxn modelId="{F6969AA3-15A2-4DA6-AD2B-BEBCFD4296BB}" type="presOf" srcId="{A7394453-6E90-42A7-9195-1EDE086A6EB0}" destId="{6164DC0F-E2F1-4A00-8A04-2B3CEB92D22B}" srcOrd="0" destOrd="0" presId="urn:microsoft.com/office/officeart/2005/8/layout/list1"/>
    <dgm:cxn modelId="{D6FDEDA9-454B-4488-B8D3-30B62205ADB7}" type="presOf" srcId="{75F258D8-8F76-4F93-9EC6-C8DCD929934A}" destId="{32557683-01E0-4511-AD2F-866E5351A806}" srcOrd="1" destOrd="0" presId="urn:microsoft.com/office/officeart/2005/8/layout/list1"/>
    <dgm:cxn modelId="{0694D9AE-A57A-42B0-AC61-48A831DC3E5A}" type="presOf" srcId="{657A0DC5-D0F0-4C2B-86D3-81A541E7D221}" destId="{45130380-BCA1-4CD7-9993-D6DF56876B52}" srcOrd="0" destOrd="3" presId="urn:microsoft.com/office/officeart/2005/8/layout/list1"/>
    <dgm:cxn modelId="{5DE982B0-C6FA-4EA2-985E-C35411BE71FD}" srcId="{CD766B86-6BB3-48EE-A13A-79F0BC7FFACE}" destId="{657A0DC5-D0F0-4C2B-86D3-81A541E7D221}" srcOrd="0" destOrd="0" parTransId="{D4E2E167-58B6-4D65-B2F2-2B3C15196412}" sibTransId="{0B83EF1D-9C10-4DBF-8173-10FF9F490150}"/>
    <dgm:cxn modelId="{9228A7B3-5322-4344-A964-D7C61B18F61E}" type="presOf" srcId="{0E59A751-9958-46A3-8B8D-932A73A0CB09}" destId="{8C9559AA-4E74-43CD-A431-4E7BB9F7D335}" srcOrd="0" destOrd="0" presId="urn:microsoft.com/office/officeart/2005/8/layout/list1"/>
    <dgm:cxn modelId="{EB48F2C4-2A7B-43D3-834B-724D0B52A79F}" type="presOf" srcId="{E7E865D1-65A7-4706-9EAA-20F9DE28E5BB}" destId="{5D2AA14E-9866-4F1F-B9BE-FB729F3D563D}" srcOrd="0" destOrd="0" presId="urn:microsoft.com/office/officeart/2005/8/layout/list1"/>
    <dgm:cxn modelId="{6935F2C7-E51C-4631-87EE-4ECF9A130FE3}" type="presOf" srcId="{C31EB140-C12F-4D5A-9B2D-D4BEF51AC788}" destId="{45130380-BCA1-4CD7-9993-D6DF56876B52}" srcOrd="0" destOrd="1" presId="urn:microsoft.com/office/officeart/2005/8/layout/list1"/>
    <dgm:cxn modelId="{01D74DCC-740B-4229-BC02-9ACA3B625081}" type="presOf" srcId="{75F258D8-8F76-4F93-9EC6-C8DCD929934A}" destId="{05666BA7-0F10-44D3-A3B4-F84FFBCF859E}" srcOrd="0" destOrd="0" presId="urn:microsoft.com/office/officeart/2005/8/layout/list1"/>
    <dgm:cxn modelId="{33523ED7-350F-457F-B304-67C913990CDB}" type="presOf" srcId="{CD766B86-6BB3-48EE-A13A-79F0BC7FFACE}" destId="{45130380-BCA1-4CD7-9993-D6DF56876B52}" srcOrd="0" destOrd="2" presId="urn:microsoft.com/office/officeart/2005/8/layout/list1"/>
    <dgm:cxn modelId="{A5A96FE8-4E24-481E-B491-9C54734752BA}" srcId="{0E59A751-9958-46A3-8B8D-932A73A0CB09}" destId="{998A913F-380D-438E-8467-9170FFCC14A3}" srcOrd="4" destOrd="0" parTransId="{A9B2C169-7BC6-4A0C-8B69-90431A2ADA9E}" sibTransId="{79C57BCB-BDFB-4420-9AE0-79A465B7BA0D}"/>
    <dgm:cxn modelId="{D79FD7E9-5A6E-4774-BE1B-A50E7232084C}" srcId="{E7E865D1-65A7-4706-9EAA-20F9DE28E5BB}" destId="{75F258D8-8F76-4F93-9EC6-C8DCD929934A}" srcOrd="0" destOrd="0" parTransId="{DB08DEEF-E1BE-4A8C-AC1D-6199AAF8E3E3}" sibTransId="{EC6001A4-4E71-4C4D-94D4-A0ACFA8319B5}"/>
    <dgm:cxn modelId="{40EEC5EF-0E2B-45D7-8057-61F1EDF97D00}" srcId="{0E59A751-9958-46A3-8B8D-932A73A0CB09}" destId="{CD766B86-6BB3-48EE-A13A-79F0BC7FFACE}" srcOrd="2" destOrd="0" parTransId="{0AA95F96-28A5-4EA4-815E-3C6D021C18BA}" sibTransId="{4DB42803-EF5B-4D57-A7E6-AEC682BD2B30}"/>
    <dgm:cxn modelId="{2FD871F0-41C7-4C9E-9577-C9799A9F57C4}" type="presOf" srcId="{2527DB9F-2389-45A4-9594-8E2D61037D48}" destId="{6164DC0F-E2F1-4A00-8A04-2B3CEB92D22B}" srcOrd="0" destOrd="1" presId="urn:microsoft.com/office/officeart/2005/8/layout/list1"/>
    <dgm:cxn modelId="{6F5580FE-8590-4806-A731-714D8B83711A}" srcId="{0E59A751-9958-46A3-8B8D-932A73A0CB09}" destId="{25DDB19D-B5C0-49CD-80B4-F76E764CCE53}" srcOrd="0" destOrd="0" parTransId="{AD0A1B87-2A7A-4E81-8CDC-93CD05AEAA9D}" sibTransId="{2A26301A-24FD-4DDA-BCAF-89FB1AB0DD26}"/>
    <dgm:cxn modelId="{AE4B8A96-BFB3-4DA5-A63D-A1A6CC757F03}" type="presParOf" srcId="{5D2AA14E-9866-4F1F-B9BE-FB729F3D563D}" destId="{C29933B9-F323-4CA9-B58F-4481793A32ED}" srcOrd="0" destOrd="0" presId="urn:microsoft.com/office/officeart/2005/8/layout/list1"/>
    <dgm:cxn modelId="{9A179F0E-D199-4048-A81F-516C6A886126}" type="presParOf" srcId="{C29933B9-F323-4CA9-B58F-4481793A32ED}" destId="{05666BA7-0F10-44D3-A3B4-F84FFBCF859E}" srcOrd="0" destOrd="0" presId="urn:microsoft.com/office/officeart/2005/8/layout/list1"/>
    <dgm:cxn modelId="{7B90783E-E72A-4D17-96D3-1F1A4BF252DA}" type="presParOf" srcId="{C29933B9-F323-4CA9-B58F-4481793A32ED}" destId="{32557683-01E0-4511-AD2F-866E5351A806}" srcOrd="1" destOrd="0" presId="urn:microsoft.com/office/officeart/2005/8/layout/list1"/>
    <dgm:cxn modelId="{9A88ACDE-F6A7-4F94-BBA6-6C2BB7B7545D}" type="presParOf" srcId="{5D2AA14E-9866-4F1F-B9BE-FB729F3D563D}" destId="{88FB0C64-F9F7-44C6-80BF-386FFFE93C51}" srcOrd="1" destOrd="0" presId="urn:microsoft.com/office/officeart/2005/8/layout/list1"/>
    <dgm:cxn modelId="{E7F7569E-74EA-4FC2-9899-2417E6747740}" type="presParOf" srcId="{5D2AA14E-9866-4F1F-B9BE-FB729F3D563D}" destId="{6164DC0F-E2F1-4A00-8A04-2B3CEB92D22B}" srcOrd="2" destOrd="0" presId="urn:microsoft.com/office/officeart/2005/8/layout/list1"/>
    <dgm:cxn modelId="{12A39498-6D0F-456A-8A4A-D7129952BC50}" type="presParOf" srcId="{5D2AA14E-9866-4F1F-B9BE-FB729F3D563D}" destId="{2DDBDF2A-835A-4F96-9CEB-395B74C812BE}" srcOrd="3" destOrd="0" presId="urn:microsoft.com/office/officeart/2005/8/layout/list1"/>
    <dgm:cxn modelId="{B1CF12B5-6C83-48FA-95F0-F183060A3773}" type="presParOf" srcId="{5D2AA14E-9866-4F1F-B9BE-FB729F3D563D}" destId="{72ABF53D-F7AA-43FE-BD2E-DE91BA7CC962}" srcOrd="4" destOrd="0" presId="urn:microsoft.com/office/officeart/2005/8/layout/list1"/>
    <dgm:cxn modelId="{2B6EE6BA-0A2E-4DCF-87F2-C136C81E8421}" type="presParOf" srcId="{72ABF53D-F7AA-43FE-BD2E-DE91BA7CC962}" destId="{8C9559AA-4E74-43CD-A431-4E7BB9F7D335}" srcOrd="0" destOrd="0" presId="urn:microsoft.com/office/officeart/2005/8/layout/list1"/>
    <dgm:cxn modelId="{DFCA0EEF-113B-45C2-A71C-5A30F16F74E1}" type="presParOf" srcId="{72ABF53D-F7AA-43FE-BD2E-DE91BA7CC962}" destId="{9BF2E710-C70D-47DE-807B-FA7CAFFAA9A2}" srcOrd="1" destOrd="0" presId="urn:microsoft.com/office/officeart/2005/8/layout/list1"/>
    <dgm:cxn modelId="{9EC0B90A-32D1-4BA8-B674-4489C3474961}" type="presParOf" srcId="{5D2AA14E-9866-4F1F-B9BE-FB729F3D563D}" destId="{BE151684-47EF-4F98-B399-296212BB8503}" srcOrd="5" destOrd="0" presId="urn:microsoft.com/office/officeart/2005/8/layout/list1"/>
    <dgm:cxn modelId="{327FAF07-F0FF-412B-96DB-4DA617E0342C}" type="presParOf" srcId="{5D2AA14E-9866-4F1F-B9BE-FB729F3D563D}" destId="{45130380-BCA1-4CD7-9993-D6DF56876B52}"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DB9036-98AD-4328-BE54-AB983176151C}"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n-US"/>
        </a:p>
      </dgm:t>
    </dgm:pt>
    <dgm:pt modelId="{CE1D8727-0B12-4902-BB7A-9279608B7775}">
      <dgm:prSet/>
      <dgm:spPr/>
      <dgm:t>
        <a:bodyPr/>
        <a:lstStyle/>
        <a:p>
          <a:r>
            <a:rPr lang="en-US" dirty="0"/>
            <a:t>Restart </a:t>
          </a:r>
        </a:p>
      </dgm:t>
    </dgm:pt>
    <dgm:pt modelId="{85B7C15C-6FFE-45DF-A52A-A011883D29E5}" type="parTrans" cxnId="{69B8CD38-DDD3-4609-9F78-09F1E5BCEAFD}">
      <dgm:prSet/>
      <dgm:spPr/>
      <dgm:t>
        <a:bodyPr/>
        <a:lstStyle/>
        <a:p>
          <a:endParaRPr lang="en-US"/>
        </a:p>
      </dgm:t>
    </dgm:pt>
    <dgm:pt modelId="{7B4038A5-AD82-4084-8BD9-06826D414B6D}" type="sibTrans" cxnId="{69B8CD38-DDD3-4609-9F78-09F1E5BCEAFD}">
      <dgm:prSet/>
      <dgm:spPr/>
      <dgm:t>
        <a:bodyPr/>
        <a:lstStyle/>
        <a:p>
          <a:endParaRPr lang="en-US"/>
        </a:p>
      </dgm:t>
    </dgm:pt>
    <dgm:pt modelId="{3A940CBF-7749-4FE5-B404-5A0EE6E7B4FA}">
      <dgm:prSet/>
      <dgm:spPr/>
      <dgm:t>
        <a:bodyPr/>
        <a:lstStyle/>
        <a:p>
          <a:pPr marL="233363" indent="0">
            <a:buNone/>
          </a:pPr>
          <a:r>
            <a:rPr lang="en-US" dirty="0"/>
            <a:t>Click </a:t>
          </a:r>
          <a:r>
            <a:rPr lang="en-US" b="1" dirty="0">
              <a:latin typeface="Segoe MDL2 Assets" panose="050A0102010101010101" pitchFamily="18" charset="0"/>
            </a:rPr>
            <a:t></a:t>
          </a:r>
          <a:r>
            <a:rPr lang="en-US" dirty="0">
              <a:latin typeface="Segoe MDL2 Assets" panose="050A0102010101010101" pitchFamily="18" charset="0"/>
            </a:rPr>
            <a:t> </a:t>
          </a:r>
          <a:r>
            <a:rPr lang="en-US" b="1" i="1" dirty="0"/>
            <a:t>Restart</a:t>
          </a:r>
          <a:r>
            <a:rPr lang="en-US" dirty="0"/>
            <a:t> to remove all entries for the pay period.</a:t>
          </a:r>
        </a:p>
      </dgm:t>
    </dgm:pt>
    <dgm:pt modelId="{A530B4FC-E275-40C3-B87B-93EC458BAD1B}" type="parTrans" cxnId="{17477533-2360-4BE4-8D3D-2D315CE852ED}">
      <dgm:prSet/>
      <dgm:spPr/>
      <dgm:t>
        <a:bodyPr/>
        <a:lstStyle/>
        <a:p>
          <a:endParaRPr lang="en-US"/>
        </a:p>
      </dgm:t>
    </dgm:pt>
    <dgm:pt modelId="{6955FEBB-65A2-4F71-BE32-3044B919D18A}" type="sibTrans" cxnId="{17477533-2360-4BE4-8D3D-2D315CE852ED}">
      <dgm:prSet/>
      <dgm:spPr/>
      <dgm:t>
        <a:bodyPr/>
        <a:lstStyle/>
        <a:p>
          <a:endParaRPr lang="en-US"/>
        </a:p>
      </dgm:t>
    </dgm:pt>
    <dgm:pt modelId="{B7803EF5-C448-451E-BB7F-314152D11F42}">
      <dgm:prSet/>
      <dgm:spPr/>
      <dgm:t>
        <a:bodyPr/>
        <a:lstStyle/>
        <a:p>
          <a:r>
            <a:rPr lang="en-US" dirty="0"/>
            <a:t>Exit Without Submitting</a:t>
          </a:r>
        </a:p>
      </dgm:t>
    </dgm:pt>
    <dgm:pt modelId="{3C3CC369-AAF2-4BEE-B30B-5C933E24EDFC}" type="parTrans" cxnId="{39295C5B-1C6A-4D3B-B4D0-CCCBC9653145}">
      <dgm:prSet/>
      <dgm:spPr/>
      <dgm:t>
        <a:bodyPr/>
        <a:lstStyle/>
        <a:p>
          <a:endParaRPr lang="en-US"/>
        </a:p>
      </dgm:t>
    </dgm:pt>
    <dgm:pt modelId="{E6799BBA-2921-48D3-8F66-0E9185C42C29}" type="sibTrans" cxnId="{39295C5B-1C6A-4D3B-B4D0-CCCBC9653145}">
      <dgm:prSet/>
      <dgm:spPr/>
      <dgm:t>
        <a:bodyPr/>
        <a:lstStyle/>
        <a:p>
          <a:endParaRPr lang="en-US"/>
        </a:p>
      </dgm:t>
    </dgm:pt>
    <dgm:pt modelId="{AA3D4B5B-B360-4251-B2BC-CBF4700A9EE5}">
      <dgm:prSet/>
      <dgm:spPr/>
      <dgm:t>
        <a:bodyPr/>
        <a:lstStyle/>
        <a:p>
          <a:pPr marL="233363" indent="0">
            <a:buFontTx/>
            <a:buNone/>
          </a:pPr>
          <a:r>
            <a:rPr lang="en-US" dirty="0"/>
            <a:t>Exit without submitting for approval. </a:t>
          </a:r>
        </a:p>
      </dgm:t>
    </dgm:pt>
    <dgm:pt modelId="{A8196CC2-6C0D-446A-8B93-65B4A2713EF0}" type="parTrans" cxnId="{7F6731A7-6234-4210-889C-D58517BA8826}">
      <dgm:prSet/>
      <dgm:spPr/>
      <dgm:t>
        <a:bodyPr/>
        <a:lstStyle/>
        <a:p>
          <a:endParaRPr lang="en-US"/>
        </a:p>
      </dgm:t>
    </dgm:pt>
    <dgm:pt modelId="{9E829BAF-7184-491E-9D50-752E48A5C1F4}" type="sibTrans" cxnId="{7F6731A7-6234-4210-889C-D58517BA8826}">
      <dgm:prSet/>
      <dgm:spPr/>
      <dgm:t>
        <a:bodyPr/>
        <a:lstStyle/>
        <a:p>
          <a:endParaRPr lang="en-US"/>
        </a:p>
      </dgm:t>
    </dgm:pt>
    <dgm:pt modelId="{548DF7D4-2409-4345-B390-D4E01CCE4302}">
      <dgm:prSet/>
      <dgm:spPr/>
      <dgm:t>
        <a:bodyPr/>
        <a:lstStyle/>
        <a:p>
          <a:pPr marL="233363" indent="0">
            <a:buFontTx/>
            <a:buNone/>
          </a:pPr>
          <a:r>
            <a:rPr lang="en-US" dirty="0"/>
            <a:t>This leaves the record in an “In Progress” status and is not submitted for approval.</a:t>
          </a:r>
        </a:p>
      </dgm:t>
    </dgm:pt>
    <dgm:pt modelId="{8D00B0A4-9A86-4D2F-848B-548BFC92012E}" type="parTrans" cxnId="{25FC46B3-DA17-4896-8686-4E3A25D8C9FC}">
      <dgm:prSet/>
      <dgm:spPr/>
      <dgm:t>
        <a:bodyPr/>
        <a:lstStyle/>
        <a:p>
          <a:endParaRPr lang="en-US"/>
        </a:p>
      </dgm:t>
    </dgm:pt>
    <dgm:pt modelId="{24EF6580-8328-47BD-8D1E-E666E898E002}" type="sibTrans" cxnId="{25FC46B3-DA17-4896-8686-4E3A25D8C9FC}">
      <dgm:prSet/>
      <dgm:spPr/>
      <dgm:t>
        <a:bodyPr/>
        <a:lstStyle/>
        <a:p>
          <a:endParaRPr lang="en-US"/>
        </a:p>
      </dgm:t>
    </dgm:pt>
    <dgm:pt modelId="{907F9426-2961-4428-B204-B64F789A7F93}">
      <dgm:prSet/>
      <dgm:spPr/>
      <dgm:t>
        <a:bodyPr/>
        <a:lstStyle/>
        <a:p>
          <a:pPr>
            <a:buNone/>
          </a:pPr>
          <a:r>
            <a:rPr lang="en-US" dirty="0"/>
            <a:t>Recall Timesheet</a:t>
          </a:r>
        </a:p>
      </dgm:t>
    </dgm:pt>
    <dgm:pt modelId="{7B2D3A23-707A-492A-96D5-3E07D0D38DFF}" type="parTrans" cxnId="{5C7A6556-970F-4B23-9823-A097EF532A7F}">
      <dgm:prSet/>
      <dgm:spPr/>
      <dgm:t>
        <a:bodyPr/>
        <a:lstStyle/>
        <a:p>
          <a:endParaRPr lang="en-US"/>
        </a:p>
      </dgm:t>
    </dgm:pt>
    <dgm:pt modelId="{46570946-FEB1-4968-8FDD-8C65FAF424DE}" type="sibTrans" cxnId="{5C7A6556-970F-4B23-9823-A097EF532A7F}">
      <dgm:prSet/>
      <dgm:spPr/>
      <dgm:t>
        <a:bodyPr/>
        <a:lstStyle/>
        <a:p>
          <a:endParaRPr lang="en-US"/>
        </a:p>
      </dgm:t>
    </dgm:pt>
    <dgm:pt modelId="{002ABD2F-EE33-4B03-96B3-E65A67878B2B}">
      <dgm:prSet/>
      <dgm:spPr/>
      <dgm:t>
        <a:bodyPr/>
        <a:lstStyle/>
        <a:p>
          <a:pPr marL="233363" indent="0">
            <a:buNone/>
          </a:pPr>
          <a:r>
            <a:rPr lang="en-US" dirty="0"/>
            <a:t>Click </a:t>
          </a:r>
          <a:r>
            <a:rPr lang="en-US" b="1" i="1" dirty="0"/>
            <a:t>Recall Timesheet</a:t>
          </a:r>
          <a:r>
            <a:rPr lang="en-US" dirty="0"/>
            <a:t>, if your timesheet has not been approved and you need to correct something.</a:t>
          </a:r>
          <a:endParaRPr lang="en-US" i="1" dirty="0"/>
        </a:p>
      </dgm:t>
    </dgm:pt>
    <dgm:pt modelId="{062D41C6-3078-4896-96AB-ECFE3DCA7EE9}" type="parTrans" cxnId="{D5BFD4CD-63AD-4E10-93B4-9943B9684D32}">
      <dgm:prSet/>
      <dgm:spPr/>
      <dgm:t>
        <a:bodyPr/>
        <a:lstStyle/>
        <a:p>
          <a:endParaRPr lang="en-US"/>
        </a:p>
      </dgm:t>
    </dgm:pt>
    <dgm:pt modelId="{D188A9F9-F582-4A32-9E8D-872F21EDF2D1}" type="sibTrans" cxnId="{D5BFD4CD-63AD-4E10-93B4-9943B9684D32}">
      <dgm:prSet/>
      <dgm:spPr/>
      <dgm:t>
        <a:bodyPr/>
        <a:lstStyle/>
        <a:p>
          <a:endParaRPr lang="en-US"/>
        </a:p>
      </dgm:t>
    </dgm:pt>
    <dgm:pt modelId="{08A4666D-EAB1-4C92-B2AB-CCFC460B9CF3}" type="pres">
      <dgm:prSet presAssocID="{19DB9036-98AD-4328-BE54-AB983176151C}" presName="Name0" presStyleCnt="0">
        <dgm:presLayoutVars>
          <dgm:dir/>
          <dgm:animLvl val="lvl"/>
          <dgm:resizeHandles val="exact"/>
        </dgm:presLayoutVars>
      </dgm:prSet>
      <dgm:spPr/>
    </dgm:pt>
    <dgm:pt modelId="{4C61757D-8986-4F12-9C74-514D83185D9C}" type="pres">
      <dgm:prSet presAssocID="{B7803EF5-C448-451E-BB7F-314152D11F42}" presName="linNode" presStyleCnt="0"/>
      <dgm:spPr/>
    </dgm:pt>
    <dgm:pt modelId="{A51D4EDC-0D6C-4CF8-9A3E-EC3D40AD500C}" type="pres">
      <dgm:prSet presAssocID="{B7803EF5-C448-451E-BB7F-314152D11F42}" presName="parentText" presStyleLbl="node1" presStyleIdx="0" presStyleCnt="3">
        <dgm:presLayoutVars>
          <dgm:chMax val="1"/>
          <dgm:bulletEnabled val="1"/>
        </dgm:presLayoutVars>
      </dgm:prSet>
      <dgm:spPr/>
    </dgm:pt>
    <dgm:pt modelId="{235033B0-0A89-4273-B818-3B02072D1AB7}" type="pres">
      <dgm:prSet presAssocID="{B7803EF5-C448-451E-BB7F-314152D11F42}" presName="descendantText" presStyleLbl="alignAccFollowNode1" presStyleIdx="0" presStyleCnt="3">
        <dgm:presLayoutVars>
          <dgm:bulletEnabled val="1"/>
        </dgm:presLayoutVars>
      </dgm:prSet>
      <dgm:spPr/>
    </dgm:pt>
    <dgm:pt modelId="{88F78C6F-AC67-42F0-BBB9-552467E47766}" type="pres">
      <dgm:prSet presAssocID="{E6799BBA-2921-48D3-8F66-0E9185C42C29}" presName="sp" presStyleCnt="0"/>
      <dgm:spPr/>
    </dgm:pt>
    <dgm:pt modelId="{8A48AE44-0C27-4347-81FC-2A16D17A4D85}" type="pres">
      <dgm:prSet presAssocID="{CE1D8727-0B12-4902-BB7A-9279608B7775}" presName="linNode" presStyleCnt="0"/>
      <dgm:spPr/>
    </dgm:pt>
    <dgm:pt modelId="{B9D6AB2D-5F3D-4783-8CEF-AB3CB067FF79}" type="pres">
      <dgm:prSet presAssocID="{CE1D8727-0B12-4902-BB7A-9279608B7775}" presName="parentText" presStyleLbl="node1" presStyleIdx="1" presStyleCnt="3">
        <dgm:presLayoutVars>
          <dgm:chMax val="1"/>
          <dgm:bulletEnabled val="1"/>
        </dgm:presLayoutVars>
      </dgm:prSet>
      <dgm:spPr/>
    </dgm:pt>
    <dgm:pt modelId="{94703984-48B3-4B44-BE4F-0CCC5525E715}" type="pres">
      <dgm:prSet presAssocID="{CE1D8727-0B12-4902-BB7A-9279608B7775}" presName="descendantText" presStyleLbl="alignAccFollowNode1" presStyleIdx="1" presStyleCnt="3">
        <dgm:presLayoutVars>
          <dgm:bulletEnabled val="1"/>
        </dgm:presLayoutVars>
      </dgm:prSet>
      <dgm:spPr/>
    </dgm:pt>
    <dgm:pt modelId="{C618E7B3-DF8C-4F78-ADD0-CE1A63692B44}" type="pres">
      <dgm:prSet presAssocID="{7B4038A5-AD82-4084-8BD9-06826D414B6D}" presName="sp" presStyleCnt="0"/>
      <dgm:spPr/>
    </dgm:pt>
    <dgm:pt modelId="{8B275E6C-932F-4E3F-9E87-D7FCC372FB6C}" type="pres">
      <dgm:prSet presAssocID="{907F9426-2961-4428-B204-B64F789A7F93}" presName="linNode" presStyleCnt="0"/>
      <dgm:spPr/>
    </dgm:pt>
    <dgm:pt modelId="{A1A4FBFE-6FF5-47C9-9417-E89516917CA0}" type="pres">
      <dgm:prSet presAssocID="{907F9426-2961-4428-B204-B64F789A7F93}" presName="parentText" presStyleLbl="node1" presStyleIdx="2" presStyleCnt="3">
        <dgm:presLayoutVars>
          <dgm:chMax val="1"/>
          <dgm:bulletEnabled val="1"/>
        </dgm:presLayoutVars>
      </dgm:prSet>
      <dgm:spPr/>
    </dgm:pt>
    <dgm:pt modelId="{652EB975-9809-4CCE-83E9-9D9CF35C2E79}" type="pres">
      <dgm:prSet presAssocID="{907F9426-2961-4428-B204-B64F789A7F93}" presName="descendantText" presStyleLbl="alignAccFollowNode1" presStyleIdx="2" presStyleCnt="3">
        <dgm:presLayoutVars>
          <dgm:bulletEnabled val="1"/>
        </dgm:presLayoutVars>
      </dgm:prSet>
      <dgm:spPr/>
    </dgm:pt>
  </dgm:ptLst>
  <dgm:cxnLst>
    <dgm:cxn modelId="{17477533-2360-4BE4-8D3D-2D315CE852ED}" srcId="{CE1D8727-0B12-4902-BB7A-9279608B7775}" destId="{3A940CBF-7749-4FE5-B404-5A0EE6E7B4FA}" srcOrd="0" destOrd="0" parTransId="{A530B4FC-E275-40C3-B87B-93EC458BAD1B}" sibTransId="{6955FEBB-65A2-4F71-BE32-3044B919D18A}"/>
    <dgm:cxn modelId="{69B8CD38-DDD3-4609-9F78-09F1E5BCEAFD}" srcId="{19DB9036-98AD-4328-BE54-AB983176151C}" destId="{CE1D8727-0B12-4902-BB7A-9279608B7775}" srcOrd="1" destOrd="0" parTransId="{85B7C15C-6FFE-45DF-A52A-A011883D29E5}" sibTransId="{7B4038A5-AD82-4084-8BD9-06826D414B6D}"/>
    <dgm:cxn modelId="{39295C5B-1C6A-4D3B-B4D0-CCCBC9653145}" srcId="{19DB9036-98AD-4328-BE54-AB983176151C}" destId="{B7803EF5-C448-451E-BB7F-314152D11F42}" srcOrd="0" destOrd="0" parTransId="{3C3CC369-AAF2-4BEE-B30B-5C933E24EDFC}" sibTransId="{E6799BBA-2921-48D3-8F66-0E9185C42C29}"/>
    <dgm:cxn modelId="{DFFEEF5F-667E-41E3-8E71-5C5B55962449}" type="presOf" srcId="{3A940CBF-7749-4FE5-B404-5A0EE6E7B4FA}" destId="{94703984-48B3-4B44-BE4F-0CCC5525E715}" srcOrd="0" destOrd="0" presId="urn:microsoft.com/office/officeart/2005/8/layout/vList5"/>
    <dgm:cxn modelId="{26F2C168-2CCD-4AAE-A889-C9F235788494}" type="presOf" srcId="{CE1D8727-0B12-4902-BB7A-9279608B7775}" destId="{B9D6AB2D-5F3D-4783-8CEF-AB3CB067FF79}" srcOrd="0" destOrd="0" presId="urn:microsoft.com/office/officeart/2005/8/layout/vList5"/>
    <dgm:cxn modelId="{708EF154-4A3C-4F9E-AB66-313B4DA1BEB5}" type="presOf" srcId="{548DF7D4-2409-4345-B390-D4E01CCE4302}" destId="{235033B0-0A89-4273-B818-3B02072D1AB7}" srcOrd="0" destOrd="1" presId="urn:microsoft.com/office/officeart/2005/8/layout/vList5"/>
    <dgm:cxn modelId="{5C7A6556-970F-4B23-9823-A097EF532A7F}" srcId="{19DB9036-98AD-4328-BE54-AB983176151C}" destId="{907F9426-2961-4428-B204-B64F789A7F93}" srcOrd="2" destOrd="0" parTransId="{7B2D3A23-707A-492A-96D5-3E07D0D38DFF}" sibTransId="{46570946-FEB1-4968-8FDD-8C65FAF424DE}"/>
    <dgm:cxn modelId="{1AE15F7E-69DB-4006-9D24-A5774CB8D1C2}" type="presOf" srcId="{B7803EF5-C448-451E-BB7F-314152D11F42}" destId="{A51D4EDC-0D6C-4CF8-9A3E-EC3D40AD500C}" srcOrd="0" destOrd="0" presId="urn:microsoft.com/office/officeart/2005/8/layout/vList5"/>
    <dgm:cxn modelId="{B034B289-728C-49E1-8DA3-8B6A400848E9}" type="presOf" srcId="{AA3D4B5B-B360-4251-B2BC-CBF4700A9EE5}" destId="{235033B0-0A89-4273-B818-3B02072D1AB7}" srcOrd="0" destOrd="0" presId="urn:microsoft.com/office/officeart/2005/8/layout/vList5"/>
    <dgm:cxn modelId="{7F6731A7-6234-4210-889C-D58517BA8826}" srcId="{B7803EF5-C448-451E-BB7F-314152D11F42}" destId="{AA3D4B5B-B360-4251-B2BC-CBF4700A9EE5}" srcOrd="0" destOrd="0" parTransId="{A8196CC2-6C0D-446A-8B93-65B4A2713EF0}" sibTransId="{9E829BAF-7184-491E-9D50-752E48A5C1F4}"/>
    <dgm:cxn modelId="{25FC46B3-DA17-4896-8686-4E3A25D8C9FC}" srcId="{B7803EF5-C448-451E-BB7F-314152D11F42}" destId="{548DF7D4-2409-4345-B390-D4E01CCE4302}" srcOrd="1" destOrd="0" parTransId="{8D00B0A4-9A86-4D2F-848B-548BFC92012E}" sibTransId="{24EF6580-8328-47BD-8D1E-E666E898E002}"/>
    <dgm:cxn modelId="{5A7260B5-676D-4F71-8A7E-01F470A36E04}" type="presOf" srcId="{19DB9036-98AD-4328-BE54-AB983176151C}" destId="{08A4666D-EAB1-4C92-B2AB-CCFC460B9CF3}" srcOrd="0" destOrd="0" presId="urn:microsoft.com/office/officeart/2005/8/layout/vList5"/>
    <dgm:cxn modelId="{AC28E3C8-8CC9-461F-9513-0F929A798C75}" type="presOf" srcId="{002ABD2F-EE33-4B03-96B3-E65A67878B2B}" destId="{652EB975-9809-4CCE-83E9-9D9CF35C2E79}" srcOrd="0" destOrd="0" presId="urn:microsoft.com/office/officeart/2005/8/layout/vList5"/>
    <dgm:cxn modelId="{D5BFD4CD-63AD-4E10-93B4-9943B9684D32}" srcId="{907F9426-2961-4428-B204-B64F789A7F93}" destId="{002ABD2F-EE33-4B03-96B3-E65A67878B2B}" srcOrd="0" destOrd="0" parTransId="{062D41C6-3078-4896-96AB-ECFE3DCA7EE9}" sibTransId="{D188A9F9-F582-4A32-9E8D-872F21EDF2D1}"/>
    <dgm:cxn modelId="{EF663CED-869C-4074-851A-A0807BB88694}" type="presOf" srcId="{907F9426-2961-4428-B204-B64F789A7F93}" destId="{A1A4FBFE-6FF5-47C9-9417-E89516917CA0}" srcOrd="0" destOrd="0" presId="urn:microsoft.com/office/officeart/2005/8/layout/vList5"/>
    <dgm:cxn modelId="{48B9A142-5784-48ED-A4CC-93F5F70D3E04}" type="presParOf" srcId="{08A4666D-EAB1-4C92-B2AB-CCFC460B9CF3}" destId="{4C61757D-8986-4F12-9C74-514D83185D9C}" srcOrd="0" destOrd="0" presId="urn:microsoft.com/office/officeart/2005/8/layout/vList5"/>
    <dgm:cxn modelId="{96FFDF3C-B053-4429-8C02-3EECE1E52A37}" type="presParOf" srcId="{4C61757D-8986-4F12-9C74-514D83185D9C}" destId="{A51D4EDC-0D6C-4CF8-9A3E-EC3D40AD500C}" srcOrd="0" destOrd="0" presId="urn:microsoft.com/office/officeart/2005/8/layout/vList5"/>
    <dgm:cxn modelId="{03BBDF22-19FB-41EB-A7D3-DC826786DED9}" type="presParOf" srcId="{4C61757D-8986-4F12-9C74-514D83185D9C}" destId="{235033B0-0A89-4273-B818-3B02072D1AB7}" srcOrd="1" destOrd="0" presId="urn:microsoft.com/office/officeart/2005/8/layout/vList5"/>
    <dgm:cxn modelId="{84A119A1-D88D-498E-B3C0-1A45BB493B56}" type="presParOf" srcId="{08A4666D-EAB1-4C92-B2AB-CCFC460B9CF3}" destId="{88F78C6F-AC67-42F0-BBB9-552467E47766}" srcOrd="1" destOrd="0" presId="urn:microsoft.com/office/officeart/2005/8/layout/vList5"/>
    <dgm:cxn modelId="{C1530B61-18C3-449A-8D69-48B82FBAB650}" type="presParOf" srcId="{08A4666D-EAB1-4C92-B2AB-CCFC460B9CF3}" destId="{8A48AE44-0C27-4347-81FC-2A16D17A4D85}" srcOrd="2" destOrd="0" presId="urn:microsoft.com/office/officeart/2005/8/layout/vList5"/>
    <dgm:cxn modelId="{765C4BF1-142C-4A53-921F-9669A7663F31}" type="presParOf" srcId="{8A48AE44-0C27-4347-81FC-2A16D17A4D85}" destId="{B9D6AB2D-5F3D-4783-8CEF-AB3CB067FF79}" srcOrd="0" destOrd="0" presId="urn:microsoft.com/office/officeart/2005/8/layout/vList5"/>
    <dgm:cxn modelId="{1D69680B-A23A-4543-B0F8-C47A1C45EBB1}" type="presParOf" srcId="{8A48AE44-0C27-4347-81FC-2A16D17A4D85}" destId="{94703984-48B3-4B44-BE4F-0CCC5525E715}" srcOrd="1" destOrd="0" presId="urn:microsoft.com/office/officeart/2005/8/layout/vList5"/>
    <dgm:cxn modelId="{01C58CC0-10E5-4DF4-89AC-73F0DF3C9B0B}" type="presParOf" srcId="{08A4666D-EAB1-4C92-B2AB-CCFC460B9CF3}" destId="{C618E7B3-DF8C-4F78-ADD0-CE1A63692B44}" srcOrd="3" destOrd="0" presId="urn:microsoft.com/office/officeart/2005/8/layout/vList5"/>
    <dgm:cxn modelId="{93CB6FBA-AC29-4F12-87AB-C8F96DF6B95C}" type="presParOf" srcId="{08A4666D-EAB1-4C92-B2AB-CCFC460B9CF3}" destId="{8B275E6C-932F-4E3F-9E87-D7FCC372FB6C}" srcOrd="4" destOrd="0" presId="urn:microsoft.com/office/officeart/2005/8/layout/vList5"/>
    <dgm:cxn modelId="{D5F7643B-AFD9-4CEB-AC75-C09B7A927F73}" type="presParOf" srcId="{8B275E6C-932F-4E3F-9E87-D7FCC372FB6C}" destId="{A1A4FBFE-6FF5-47C9-9417-E89516917CA0}" srcOrd="0" destOrd="0" presId="urn:microsoft.com/office/officeart/2005/8/layout/vList5"/>
    <dgm:cxn modelId="{58294DD1-A4A8-45E7-9B65-3517EEC6F0CC}" type="presParOf" srcId="{8B275E6C-932F-4E3F-9E87-D7FCC372FB6C}" destId="{652EB975-9809-4CCE-83E9-9D9CF35C2E7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8210E2-915C-434F-BF7A-95D050C22BEC}">
      <dsp:nvSpPr>
        <dsp:cNvPr id="0" name=""/>
        <dsp:cNvSpPr/>
      </dsp:nvSpPr>
      <dsp:spPr>
        <a:xfrm>
          <a:off x="0" y="364062"/>
          <a:ext cx="10830641" cy="11655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840578" tIns="416560" rIns="84057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Unclassified Exempt (UE)</a:t>
          </a:r>
        </a:p>
        <a:p>
          <a:pPr marL="228600" lvl="1" indent="-228600" algn="l" defTabSz="889000">
            <a:lnSpc>
              <a:spcPct val="90000"/>
            </a:lnSpc>
            <a:spcBef>
              <a:spcPct val="0"/>
            </a:spcBef>
            <a:spcAft>
              <a:spcPct val="15000"/>
            </a:spcAft>
            <a:buChar char="•"/>
          </a:pPr>
          <a:r>
            <a:rPr lang="en-US" sz="2000" kern="1200" dirty="0"/>
            <a:t>Faculty (FA, FN, FS, FT, NN, TM)</a:t>
          </a:r>
        </a:p>
      </dsp:txBody>
      <dsp:txXfrm>
        <a:off x="0" y="364062"/>
        <a:ext cx="10830641" cy="1165500"/>
      </dsp:txXfrm>
    </dsp:sp>
    <dsp:sp modelId="{C545E7F6-A608-4305-8060-F458AE80DFC1}">
      <dsp:nvSpPr>
        <dsp:cNvPr id="0" name=""/>
        <dsp:cNvSpPr/>
      </dsp:nvSpPr>
      <dsp:spPr>
        <a:xfrm>
          <a:off x="541532" y="68862"/>
          <a:ext cx="7581448" cy="590400"/>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86561" tIns="0" rIns="286561"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Exempt Employees are:</a:t>
          </a:r>
        </a:p>
      </dsp:txBody>
      <dsp:txXfrm>
        <a:off x="570353" y="97683"/>
        <a:ext cx="7523806" cy="532758"/>
      </dsp:txXfrm>
    </dsp:sp>
    <dsp:sp modelId="{850FD814-F4C3-467F-8DE7-195A28098667}">
      <dsp:nvSpPr>
        <dsp:cNvPr id="0" name=""/>
        <dsp:cNvSpPr/>
      </dsp:nvSpPr>
      <dsp:spPr>
        <a:xfrm>
          <a:off x="0" y="1932762"/>
          <a:ext cx="10830641" cy="2079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840578" tIns="416560" rIns="84057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Report comp time earned and/or leave taken</a:t>
          </a:r>
        </a:p>
        <a:p>
          <a:pPr marL="228600" lvl="1" indent="-228600" algn="l" defTabSz="889000">
            <a:lnSpc>
              <a:spcPct val="90000"/>
            </a:lnSpc>
            <a:spcBef>
              <a:spcPct val="0"/>
            </a:spcBef>
            <a:spcAft>
              <a:spcPct val="15000"/>
            </a:spcAft>
            <a:buChar char="•"/>
          </a:pPr>
          <a:r>
            <a:rPr lang="en-US" sz="2000" kern="1200" dirty="0"/>
            <a:t>Submit a web timesheet for every pay period worked</a:t>
          </a:r>
        </a:p>
        <a:p>
          <a:pPr marL="457200" lvl="2" indent="-228600" algn="l" defTabSz="889000">
            <a:lnSpc>
              <a:spcPct val="90000"/>
            </a:lnSpc>
            <a:spcBef>
              <a:spcPct val="0"/>
            </a:spcBef>
            <a:spcAft>
              <a:spcPct val="15000"/>
            </a:spcAft>
            <a:buChar char="•"/>
          </a:pPr>
          <a:r>
            <a:rPr lang="en-US" sz="2000" kern="1200" dirty="0"/>
            <a:t>All Payroll schedules are located on the </a:t>
          </a:r>
          <a:r>
            <a:rPr lang="en-US" sz="2000" kern="1200" dirty="0">
              <a:hlinkClick xmlns:r="http://schemas.openxmlformats.org/officeDocument/2006/relationships" r:id="rId1"/>
            </a:rPr>
            <a:t>Payroll website</a:t>
          </a:r>
          <a:endParaRPr lang="en-US" sz="2000" kern="1200" dirty="0"/>
        </a:p>
        <a:p>
          <a:pPr marL="228600" lvl="1" indent="-228600" algn="l" defTabSz="889000">
            <a:lnSpc>
              <a:spcPct val="90000"/>
            </a:lnSpc>
            <a:spcBef>
              <a:spcPct val="0"/>
            </a:spcBef>
            <a:spcAft>
              <a:spcPct val="15000"/>
            </a:spcAft>
            <a:buChar char="•"/>
          </a:pPr>
          <a:r>
            <a:rPr lang="en-US" sz="2000" kern="1200" dirty="0"/>
            <a:t>Submit all paper </a:t>
          </a:r>
          <a:r>
            <a:rPr lang="en-US" sz="2000" i="1" kern="1200" dirty="0"/>
            <a:t>Request for Leave, Report of Compensatory Time/Overtime Earned, </a:t>
          </a:r>
          <a:r>
            <a:rPr lang="en-US" sz="2000" i="0" kern="1200" dirty="0"/>
            <a:t>and any supporting documents to the Approver.</a:t>
          </a:r>
        </a:p>
      </dsp:txBody>
      <dsp:txXfrm>
        <a:off x="0" y="1932762"/>
        <a:ext cx="10830641" cy="2079000"/>
      </dsp:txXfrm>
    </dsp:sp>
    <dsp:sp modelId="{2F98980F-331E-4FE8-9607-E910EB2A7D20}">
      <dsp:nvSpPr>
        <dsp:cNvPr id="0" name=""/>
        <dsp:cNvSpPr/>
      </dsp:nvSpPr>
      <dsp:spPr>
        <a:xfrm>
          <a:off x="541532" y="1637562"/>
          <a:ext cx="7581448" cy="590400"/>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86561" tIns="0" rIns="286561"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t>Employees Must:</a:t>
          </a:r>
        </a:p>
      </dsp:txBody>
      <dsp:txXfrm>
        <a:off x="570353" y="1666383"/>
        <a:ext cx="7523806" cy="5327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D49EB4-F7CB-4F4B-8A2A-027B52A3C77F}">
      <dsp:nvSpPr>
        <dsp:cNvPr id="0" name=""/>
        <dsp:cNvSpPr/>
      </dsp:nvSpPr>
      <dsp:spPr>
        <a:xfrm>
          <a:off x="2351200" y="465723"/>
          <a:ext cx="3526801" cy="905291"/>
        </a:xfrm>
        <a:prstGeom prst="round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6985" tIns="6985" rIns="6985" bIns="6985" numCol="1" spcCol="1270" anchor="ctr" anchorCtr="0">
          <a:noAutofit/>
        </a:bodyPr>
        <a:lstStyle/>
        <a:p>
          <a:pPr marL="233363" lvl="1" indent="-233363" algn="l" defTabSz="488950">
            <a:lnSpc>
              <a:spcPct val="100000"/>
            </a:lnSpc>
            <a:spcBef>
              <a:spcPct val="0"/>
            </a:spcBef>
            <a:spcAft>
              <a:spcPct val="15000"/>
            </a:spcAft>
            <a:buFont typeface="+mj-lt"/>
            <a:buAutoNum type="arabicPeriod"/>
          </a:pPr>
          <a:r>
            <a:rPr lang="en-US" sz="1100" kern="1200" dirty="0"/>
            <a:t>Leave all fields blank and skip to the </a:t>
          </a:r>
          <a:r>
            <a:rPr lang="en-US" sz="1100" kern="1200" dirty="0">
              <a:hlinkClick xmlns:r="http://schemas.openxmlformats.org/officeDocument/2006/relationships" r:id="" action="ppaction://hlinksldjump"/>
            </a:rPr>
            <a:t>Preview and Submit for Approval</a:t>
          </a:r>
          <a:r>
            <a:rPr lang="en-US" sz="1100" kern="1200" dirty="0"/>
            <a:t>  slide.</a:t>
          </a:r>
        </a:p>
      </dsp:txBody>
      <dsp:txXfrm>
        <a:off x="2395393" y="509916"/>
        <a:ext cx="3438415" cy="816905"/>
      </dsp:txXfrm>
    </dsp:sp>
    <dsp:sp modelId="{121F1AC6-75DF-4FD9-8CE0-549BF10E2ACC}">
      <dsp:nvSpPr>
        <dsp:cNvPr id="0" name=""/>
        <dsp:cNvSpPr/>
      </dsp:nvSpPr>
      <dsp:spPr>
        <a:xfrm>
          <a:off x="0" y="1525"/>
          <a:ext cx="2351200" cy="1833686"/>
        </a:xfrm>
        <a:prstGeom prst="rightArrow">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l" defTabSz="711200">
            <a:lnSpc>
              <a:spcPct val="100000"/>
            </a:lnSpc>
            <a:spcBef>
              <a:spcPct val="0"/>
            </a:spcBef>
            <a:spcAft>
              <a:spcPct val="35000"/>
            </a:spcAft>
            <a:buNone/>
            <a:tabLst/>
          </a:pPr>
          <a:r>
            <a:rPr lang="en-US" sz="1600" b="1" kern="1200" dirty="0"/>
            <a:t>NO</a:t>
          </a:r>
          <a:r>
            <a:rPr lang="en-US" sz="1600" kern="1200" dirty="0"/>
            <a:t> Leave Taken or Comp Time Earned to Enter</a:t>
          </a:r>
        </a:p>
      </dsp:txBody>
      <dsp:txXfrm>
        <a:off x="0" y="459947"/>
        <a:ext cx="1892779" cy="916843"/>
      </dsp:txXfrm>
    </dsp:sp>
    <dsp:sp modelId="{F7688F86-D64E-4B4E-9F05-902FA5D264D9}">
      <dsp:nvSpPr>
        <dsp:cNvPr id="0" name=""/>
        <dsp:cNvSpPr/>
      </dsp:nvSpPr>
      <dsp:spPr>
        <a:xfrm>
          <a:off x="2307786" y="2018580"/>
          <a:ext cx="3567707" cy="2418889"/>
        </a:xfrm>
        <a:prstGeom prst="round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6985" tIns="6985" rIns="6985" bIns="6985" numCol="1" spcCol="1270" anchor="ctr" anchorCtr="0">
          <a:noAutofit/>
        </a:bodyPr>
        <a:lstStyle/>
        <a:p>
          <a:pPr marL="233363" lvl="1" indent="-233363" algn="l" defTabSz="488950">
            <a:lnSpc>
              <a:spcPct val="100000"/>
            </a:lnSpc>
            <a:spcBef>
              <a:spcPct val="0"/>
            </a:spcBef>
            <a:spcAft>
              <a:spcPct val="15000"/>
            </a:spcAft>
            <a:buFont typeface="+mj-lt"/>
            <a:buAutoNum type="arabicPeriod"/>
          </a:pPr>
          <a:r>
            <a:rPr lang="en-US" sz="1100" kern="1200" dirty="0"/>
            <a:t>Select the appropriate date.</a:t>
          </a:r>
        </a:p>
        <a:p>
          <a:pPr marL="233363" lvl="1" indent="-233363" algn="l" defTabSz="488950">
            <a:lnSpc>
              <a:spcPct val="100000"/>
            </a:lnSpc>
            <a:spcBef>
              <a:spcPct val="0"/>
            </a:spcBef>
            <a:spcAft>
              <a:spcPct val="15000"/>
            </a:spcAft>
            <a:buFont typeface="+mj-lt"/>
            <a:buAutoNum type="arabicPeriod"/>
          </a:pPr>
          <a:r>
            <a:rPr lang="en-US" sz="1100" kern="1200" dirty="0"/>
            <a:t>Click the </a:t>
          </a:r>
          <a:r>
            <a:rPr lang="en-US" sz="1100" i="1" kern="1200" dirty="0"/>
            <a:t>Earn Code </a:t>
          </a:r>
          <a:r>
            <a:rPr lang="en-US" sz="1100" kern="1200" dirty="0"/>
            <a:t>drop down menu and select the appropriate type of leave/comp.</a:t>
          </a:r>
          <a:r>
            <a:rPr lang="en-US" sz="1100" i="1" kern="1200" dirty="0"/>
            <a:t> </a:t>
          </a:r>
          <a:endParaRPr lang="en-US" sz="1100" kern="1200" dirty="0"/>
        </a:p>
        <a:p>
          <a:pPr marL="233363" lvl="1" indent="-233363" algn="l" defTabSz="488950">
            <a:lnSpc>
              <a:spcPct val="100000"/>
            </a:lnSpc>
            <a:spcBef>
              <a:spcPct val="0"/>
            </a:spcBef>
            <a:spcAft>
              <a:spcPct val="15000"/>
            </a:spcAft>
            <a:buFont typeface="+mj-lt"/>
            <a:buAutoNum type="arabicPeriod"/>
          </a:pPr>
          <a:r>
            <a:rPr lang="en-US" sz="1100" kern="1200" dirty="0"/>
            <a:t>Tab to the </a:t>
          </a:r>
          <a:r>
            <a:rPr lang="en-US" sz="1100" i="1" kern="1200" dirty="0"/>
            <a:t>Hours</a:t>
          </a:r>
          <a:r>
            <a:rPr lang="en-US" sz="1100" kern="1200" dirty="0"/>
            <a:t> field and enter the number of hours.</a:t>
          </a:r>
        </a:p>
        <a:p>
          <a:pPr marL="233363" lvl="1" indent="-233363" algn="l" defTabSz="488950">
            <a:lnSpc>
              <a:spcPct val="100000"/>
            </a:lnSpc>
            <a:spcBef>
              <a:spcPct val="0"/>
            </a:spcBef>
            <a:spcAft>
              <a:spcPct val="15000"/>
            </a:spcAft>
            <a:buFont typeface="+mj-lt"/>
            <a:buAutoNum type="arabicPeriod"/>
          </a:pPr>
          <a:r>
            <a:rPr lang="en-US" sz="1100" kern="1200" dirty="0"/>
            <a:t>Click Save after each entry.</a:t>
          </a:r>
        </a:p>
        <a:p>
          <a:pPr marL="233363" lvl="1" indent="-233363" algn="l" defTabSz="488950">
            <a:lnSpc>
              <a:spcPct val="100000"/>
            </a:lnSpc>
            <a:spcBef>
              <a:spcPct val="0"/>
            </a:spcBef>
            <a:spcAft>
              <a:spcPct val="15000"/>
            </a:spcAft>
            <a:buFont typeface="+mj-lt"/>
            <a:buAutoNum type="arabicPeriod"/>
          </a:pPr>
          <a:r>
            <a:rPr lang="en-US" sz="1100" kern="1200" dirty="0"/>
            <a:t>Click </a:t>
          </a:r>
          <a:r>
            <a:rPr lang="en-US" sz="1100" kern="1200" dirty="0">
              <a:sym typeface="Symbol" panose="05050102010706020507" pitchFamily="18" charset="2"/>
            </a:rPr>
            <a:t>Add Earn Code to add additional types of leave/comp hrs.</a:t>
          </a:r>
          <a:br>
            <a:rPr lang="en-US" sz="1100" kern="1200" dirty="0">
              <a:sym typeface="Symbol" panose="05050102010706020507" pitchFamily="18" charset="2"/>
            </a:rPr>
          </a:br>
          <a:r>
            <a:rPr lang="en-US" sz="1100" i="1" kern="1200" dirty="0"/>
            <a:t>*Repeat the steps above for each day needs hours entered.</a:t>
          </a:r>
          <a:endParaRPr lang="en-US" sz="1100" kern="1200" dirty="0"/>
        </a:p>
        <a:p>
          <a:pPr marL="233363" lvl="1" indent="-233363" algn="l" defTabSz="488950">
            <a:lnSpc>
              <a:spcPct val="100000"/>
            </a:lnSpc>
            <a:spcBef>
              <a:spcPct val="0"/>
            </a:spcBef>
            <a:spcAft>
              <a:spcPct val="15000"/>
            </a:spcAft>
            <a:buFont typeface="+mj-lt"/>
            <a:buAutoNum type="arabicPeriod"/>
          </a:pPr>
          <a:r>
            <a:rPr lang="en-US" sz="1100" kern="1200" dirty="0"/>
            <a:t>Ready to submit… See </a:t>
          </a:r>
          <a:r>
            <a:rPr lang="en-US" sz="1100" kern="1200" dirty="0">
              <a:hlinkClick xmlns:r="http://schemas.openxmlformats.org/officeDocument/2006/relationships" r:id="" action="ppaction://hlinksldjump"/>
            </a:rPr>
            <a:t>Preview and Submit for Approval</a:t>
          </a:r>
          <a:r>
            <a:rPr lang="en-US" sz="1100" kern="1200" dirty="0"/>
            <a:t> </a:t>
          </a:r>
        </a:p>
      </dsp:txBody>
      <dsp:txXfrm>
        <a:off x="2425866" y="2136660"/>
        <a:ext cx="3331547" cy="2182729"/>
      </dsp:txXfrm>
    </dsp:sp>
    <dsp:sp modelId="{018052D6-CFA3-44EA-81E3-6E7D5C695994}">
      <dsp:nvSpPr>
        <dsp:cNvPr id="0" name=""/>
        <dsp:cNvSpPr/>
      </dsp:nvSpPr>
      <dsp:spPr>
        <a:xfrm>
          <a:off x="2507" y="2311659"/>
          <a:ext cx="2305278" cy="1833686"/>
        </a:xfrm>
        <a:prstGeom prst="rightArrow">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l" defTabSz="711200">
            <a:lnSpc>
              <a:spcPct val="100000"/>
            </a:lnSpc>
            <a:spcBef>
              <a:spcPct val="0"/>
            </a:spcBef>
            <a:spcAft>
              <a:spcPct val="35000"/>
            </a:spcAft>
            <a:buNone/>
          </a:pPr>
          <a:r>
            <a:rPr lang="en-US" sz="1600" kern="1200" dirty="0"/>
            <a:t>Leave Taken and/or Comp Time Earned to Enter</a:t>
          </a:r>
        </a:p>
      </dsp:txBody>
      <dsp:txXfrm>
        <a:off x="2507" y="2770081"/>
        <a:ext cx="1846857" cy="9168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466BFD-1271-4147-9EF8-279EE1793981}">
      <dsp:nvSpPr>
        <dsp:cNvPr id="0" name=""/>
        <dsp:cNvSpPr/>
      </dsp:nvSpPr>
      <dsp:spPr>
        <a:xfrm>
          <a:off x="1559" y="664898"/>
          <a:ext cx="3572238" cy="373647"/>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ct val="35000"/>
            </a:spcAft>
            <a:buNone/>
          </a:pPr>
          <a:r>
            <a:rPr lang="en-US" sz="1600" kern="1200"/>
            <a:t>Preview</a:t>
          </a:r>
          <a:endParaRPr lang="en-US" sz="1600" kern="1200" dirty="0"/>
        </a:p>
      </dsp:txBody>
      <dsp:txXfrm>
        <a:off x="12503" y="675842"/>
        <a:ext cx="3550350" cy="351759"/>
      </dsp:txXfrm>
    </dsp:sp>
    <dsp:sp modelId="{26339A25-A83C-495F-9091-C185293242E1}">
      <dsp:nvSpPr>
        <dsp:cNvPr id="0" name=""/>
        <dsp:cNvSpPr/>
      </dsp:nvSpPr>
      <dsp:spPr>
        <a:xfrm rot="5400000">
          <a:off x="1709536" y="1116687"/>
          <a:ext cx="156285" cy="156285"/>
        </a:xfrm>
        <a:prstGeom prst="rightArrow">
          <a:avLst>
            <a:gd name="adj1" fmla="val 66700"/>
            <a:gd name="adj2" fmla="val 50000"/>
          </a:avLst>
        </a:prstGeom>
        <a:gradFill rotWithShape="0">
          <a:gsLst>
            <a:gs pos="0">
              <a:schemeClr val="accent1">
                <a:tint val="60000"/>
                <a:hueOff val="0"/>
                <a:satOff val="0"/>
                <a:lumOff val="0"/>
                <a:alphaOff val="0"/>
                <a:tint val="94000"/>
                <a:satMod val="103000"/>
                <a:lumMod val="102000"/>
              </a:schemeClr>
            </a:gs>
            <a:gs pos="50000">
              <a:schemeClr val="accent1">
                <a:tint val="60000"/>
                <a:hueOff val="0"/>
                <a:satOff val="0"/>
                <a:lumOff val="0"/>
                <a:alphaOff val="0"/>
                <a:shade val="100000"/>
                <a:satMod val="110000"/>
                <a:lumMod val="100000"/>
              </a:schemeClr>
            </a:gs>
            <a:gs pos="100000">
              <a:schemeClr val="accent1">
                <a:tint val="60000"/>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8C037BA-17DA-4CDD-82BB-7E1264F4AAF6}">
      <dsp:nvSpPr>
        <dsp:cNvPr id="0" name=""/>
        <dsp:cNvSpPr/>
      </dsp:nvSpPr>
      <dsp:spPr>
        <a:xfrm>
          <a:off x="1559" y="1351116"/>
          <a:ext cx="3572238" cy="893059"/>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115888" lvl="0" indent="0" algn="l" defTabSz="533400">
            <a:lnSpc>
              <a:spcPct val="100000"/>
            </a:lnSpc>
            <a:spcBef>
              <a:spcPct val="0"/>
            </a:spcBef>
            <a:spcAft>
              <a:spcPct val="35000"/>
            </a:spcAft>
            <a:buFont typeface="+mj-lt"/>
            <a:buNone/>
          </a:pPr>
          <a:r>
            <a:rPr lang="en-US" sz="1200" kern="1200" dirty="0"/>
            <a:t>Click the Preview to review your timesheet. </a:t>
          </a:r>
          <a:br>
            <a:rPr lang="en-US" sz="1200" kern="1200" dirty="0"/>
          </a:br>
          <a:r>
            <a:rPr lang="en-US" sz="1200" kern="1200" dirty="0"/>
            <a:t>A summary of the hours entered is displayed. </a:t>
          </a:r>
          <a:endParaRPr lang="en-US" sz="1200" i="1" kern="1200" dirty="0"/>
        </a:p>
      </dsp:txBody>
      <dsp:txXfrm>
        <a:off x="27716" y="1377273"/>
        <a:ext cx="3519924" cy="840745"/>
      </dsp:txXfrm>
    </dsp:sp>
    <dsp:sp modelId="{687AE992-D55C-4239-9F80-4B80A662C6EB}">
      <dsp:nvSpPr>
        <dsp:cNvPr id="0" name=""/>
        <dsp:cNvSpPr/>
      </dsp:nvSpPr>
      <dsp:spPr>
        <a:xfrm rot="5400000">
          <a:off x="1709536" y="2322318"/>
          <a:ext cx="156285" cy="156285"/>
        </a:xfrm>
        <a:prstGeom prst="rightArrow">
          <a:avLst>
            <a:gd name="adj1" fmla="val 66700"/>
            <a:gd name="adj2" fmla="val 50000"/>
          </a:avLst>
        </a:prstGeom>
        <a:gradFill rotWithShape="0">
          <a:gsLst>
            <a:gs pos="0">
              <a:schemeClr val="accent1">
                <a:tint val="60000"/>
                <a:hueOff val="0"/>
                <a:satOff val="0"/>
                <a:lumOff val="0"/>
                <a:alphaOff val="0"/>
                <a:tint val="94000"/>
                <a:satMod val="103000"/>
                <a:lumMod val="102000"/>
              </a:schemeClr>
            </a:gs>
            <a:gs pos="50000">
              <a:schemeClr val="accent1">
                <a:tint val="60000"/>
                <a:hueOff val="0"/>
                <a:satOff val="0"/>
                <a:lumOff val="0"/>
                <a:alphaOff val="0"/>
                <a:shade val="100000"/>
                <a:satMod val="110000"/>
                <a:lumMod val="100000"/>
              </a:schemeClr>
            </a:gs>
            <a:gs pos="100000">
              <a:schemeClr val="accent1">
                <a:tint val="60000"/>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B3ED891-49C1-4329-8F20-9DCD306731C5}">
      <dsp:nvSpPr>
        <dsp:cNvPr id="0" name=""/>
        <dsp:cNvSpPr/>
      </dsp:nvSpPr>
      <dsp:spPr>
        <a:xfrm>
          <a:off x="1559" y="2556746"/>
          <a:ext cx="3572238" cy="893059"/>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115888" lvl="0" indent="0" algn="l" defTabSz="533400">
            <a:lnSpc>
              <a:spcPct val="100000"/>
            </a:lnSpc>
            <a:spcBef>
              <a:spcPct val="0"/>
            </a:spcBef>
            <a:spcAft>
              <a:spcPct val="35000"/>
            </a:spcAft>
            <a:buFont typeface="+mj-lt"/>
            <a:buNone/>
          </a:pPr>
          <a:r>
            <a:rPr lang="en-US" sz="1200" i="1" kern="1200" dirty="0"/>
            <a:t>*If changes are needed, click the “X” to return to the entry screen.</a:t>
          </a:r>
        </a:p>
      </dsp:txBody>
      <dsp:txXfrm>
        <a:off x="27716" y="2582903"/>
        <a:ext cx="3519924" cy="840745"/>
      </dsp:txXfrm>
    </dsp:sp>
    <dsp:sp modelId="{7DE6ACA4-0EB3-4925-AF47-79FF25F14B65}">
      <dsp:nvSpPr>
        <dsp:cNvPr id="0" name=""/>
        <dsp:cNvSpPr/>
      </dsp:nvSpPr>
      <dsp:spPr>
        <a:xfrm>
          <a:off x="4073911" y="664898"/>
          <a:ext cx="3572238" cy="377058"/>
        </a:xfrm>
        <a:prstGeom prst="roundRect">
          <a:avLst>
            <a:gd name="adj" fmla="val 10000"/>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100000"/>
            </a:lnSpc>
            <a:spcBef>
              <a:spcPct val="0"/>
            </a:spcBef>
            <a:spcAft>
              <a:spcPct val="35000"/>
            </a:spcAft>
            <a:buNone/>
          </a:pPr>
          <a:r>
            <a:rPr lang="en-US" sz="1600" kern="1200" dirty="0"/>
            <a:t>Submit for Approval</a:t>
          </a:r>
        </a:p>
      </dsp:txBody>
      <dsp:txXfrm>
        <a:off x="4084955" y="675942"/>
        <a:ext cx="3550150" cy="354970"/>
      </dsp:txXfrm>
    </dsp:sp>
    <dsp:sp modelId="{E614490F-7BC2-40C7-9558-2D887EF0DB02}">
      <dsp:nvSpPr>
        <dsp:cNvPr id="0" name=""/>
        <dsp:cNvSpPr/>
      </dsp:nvSpPr>
      <dsp:spPr>
        <a:xfrm rot="5400000">
          <a:off x="5781887" y="1120099"/>
          <a:ext cx="156285" cy="156285"/>
        </a:xfrm>
        <a:prstGeom prst="rightArrow">
          <a:avLst>
            <a:gd name="adj1" fmla="val 66700"/>
            <a:gd name="adj2" fmla="val 50000"/>
          </a:avLst>
        </a:prstGeom>
        <a:gradFill rotWithShape="0">
          <a:gsLst>
            <a:gs pos="0">
              <a:schemeClr val="accent1">
                <a:tint val="60000"/>
                <a:hueOff val="0"/>
                <a:satOff val="0"/>
                <a:lumOff val="0"/>
                <a:alphaOff val="0"/>
                <a:tint val="94000"/>
                <a:satMod val="103000"/>
                <a:lumMod val="102000"/>
              </a:schemeClr>
            </a:gs>
            <a:gs pos="50000">
              <a:schemeClr val="accent1">
                <a:tint val="60000"/>
                <a:hueOff val="0"/>
                <a:satOff val="0"/>
                <a:lumOff val="0"/>
                <a:alphaOff val="0"/>
                <a:shade val="100000"/>
                <a:satMod val="110000"/>
                <a:lumMod val="100000"/>
              </a:schemeClr>
            </a:gs>
            <a:gs pos="100000">
              <a:schemeClr val="accent1">
                <a:tint val="60000"/>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44A7584-E084-44EA-B998-6C9E30A6A5F6}">
      <dsp:nvSpPr>
        <dsp:cNvPr id="0" name=""/>
        <dsp:cNvSpPr/>
      </dsp:nvSpPr>
      <dsp:spPr>
        <a:xfrm>
          <a:off x="4073911" y="1354527"/>
          <a:ext cx="3572238" cy="893059"/>
        </a:xfrm>
        <a:prstGeom prst="roundRect">
          <a:avLst>
            <a:gd name="adj" fmla="val 1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marL="115888" lvl="0" indent="0" algn="l" defTabSz="533400">
            <a:lnSpc>
              <a:spcPct val="100000"/>
            </a:lnSpc>
            <a:spcBef>
              <a:spcPct val="0"/>
            </a:spcBef>
            <a:spcAft>
              <a:spcPct val="35000"/>
            </a:spcAft>
            <a:buFont typeface="+mj-lt"/>
            <a:buNone/>
          </a:pPr>
          <a:r>
            <a:rPr lang="en-US" sz="1200" kern="1200" dirty="0"/>
            <a:t>If the timesheet is correct, </a:t>
          </a:r>
          <a:br>
            <a:rPr lang="en-US" sz="1200" kern="1200" dirty="0"/>
          </a:br>
          <a:br>
            <a:rPr lang="en-US" sz="1200" kern="1200" dirty="0"/>
          </a:br>
          <a:r>
            <a:rPr lang="en-US" sz="1200" kern="1200" dirty="0"/>
            <a:t>Check (</a:t>
          </a:r>
          <a:r>
            <a:rPr lang="en-US" sz="1200" kern="1200" dirty="0">
              <a:sym typeface="Wingdings" panose="05000000000000000000" pitchFamily="2" charset="2"/>
            </a:rPr>
            <a:t>)</a:t>
          </a:r>
          <a:r>
            <a:rPr lang="en-US" sz="1200" kern="1200" dirty="0"/>
            <a:t> the Certification check box, and</a:t>
          </a:r>
        </a:p>
        <a:p>
          <a:pPr marL="115888" lvl="0" indent="0" algn="l" defTabSz="533400">
            <a:lnSpc>
              <a:spcPct val="100000"/>
            </a:lnSpc>
            <a:spcBef>
              <a:spcPct val="0"/>
            </a:spcBef>
            <a:spcAft>
              <a:spcPct val="35000"/>
            </a:spcAft>
            <a:buFont typeface="+mj-lt"/>
            <a:buNone/>
          </a:pPr>
          <a:r>
            <a:rPr lang="en-US" sz="1200" kern="1200" dirty="0"/>
            <a:t>Click “Submit”.</a:t>
          </a:r>
        </a:p>
      </dsp:txBody>
      <dsp:txXfrm>
        <a:off x="4100068" y="1380684"/>
        <a:ext cx="3519924" cy="8407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4DC0F-E2F1-4A00-8A04-2B3CEB92D22B}">
      <dsp:nvSpPr>
        <dsp:cNvPr id="0" name=""/>
        <dsp:cNvSpPr/>
      </dsp:nvSpPr>
      <dsp:spPr>
        <a:xfrm>
          <a:off x="0" y="220980"/>
          <a:ext cx="6169658" cy="737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8834" tIns="270764" rIns="478834" bIns="92456" numCol="1" spcCol="1270" anchor="t" anchorCtr="0">
          <a:noAutofit/>
        </a:bodyPr>
        <a:lstStyle/>
        <a:p>
          <a:pPr marL="114300" lvl="1" indent="-114300" algn="l" defTabSz="577850">
            <a:lnSpc>
              <a:spcPct val="90000"/>
            </a:lnSpc>
            <a:spcBef>
              <a:spcPct val="0"/>
            </a:spcBef>
            <a:spcAft>
              <a:spcPct val="15000"/>
            </a:spcAft>
            <a:buFont typeface="+mj-lt"/>
            <a:buAutoNum type="arabicPeriod"/>
          </a:pPr>
          <a:r>
            <a:rPr lang="en-US" sz="1300" kern="1200" dirty="0">
              <a:solidFill>
                <a:schemeClr val="bg1"/>
              </a:solidFill>
            </a:rPr>
            <a:t>Click the </a:t>
          </a:r>
          <a:r>
            <a:rPr lang="en-US" sz="1300" b="1" kern="1200" dirty="0">
              <a:solidFill>
                <a:schemeClr val="bg1"/>
              </a:solidFill>
            </a:rPr>
            <a:t>Comments</a:t>
          </a:r>
          <a:r>
            <a:rPr lang="en-US" sz="1300" kern="1200" dirty="0">
              <a:solidFill>
                <a:schemeClr val="bg1"/>
              </a:solidFill>
            </a:rPr>
            <a:t> </a:t>
          </a:r>
          <a:r>
            <a:rPr lang="en-US" sz="1300" b="1" kern="1200" dirty="0">
              <a:solidFill>
                <a:schemeClr val="bg1"/>
              </a:solidFill>
            </a:rPr>
            <a:t>icon</a:t>
          </a:r>
          <a:r>
            <a:rPr lang="en-US" sz="1300" kern="1200" dirty="0">
              <a:solidFill>
                <a:schemeClr val="bg1"/>
              </a:solidFill>
            </a:rPr>
            <a:t> to enter comments in the text box. </a:t>
          </a:r>
        </a:p>
        <a:p>
          <a:pPr marL="114300" lvl="1" indent="-114300" algn="l" defTabSz="577850">
            <a:lnSpc>
              <a:spcPct val="90000"/>
            </a:lnSpc>
            <a:spcBef>
              <a:spcPct val="0"/>
            </a:spcBef>
            <a:spcAft>
              <a:spcPct val="15000"/>
            </a:spcAft>
            <a:buFont typeface="+mj-lt"/>
            <a:buAutoNum type="arabicPeriod"/>
          </a:pPr>
          <a:r>
            <a:rPr lang="en-US" sz="1300" kern="1200" dirty="0">
              <a:solidFill>
                <a:schemeClr val="bg1"/>
              </a:solidFill>
            </a:rPr>
            <a:t>Click SAVE after entering the comment.</a:t>
          </a:r>
        </a:p>
      </dsp:txBody>
      <dsp:txXfrm>
        <a:off x="0" y="220980"/>
        <a:ext cx="6169658" cy="737100"/>
      </dsp:txXfrm>
    </dsp:sp>
    <dsp:sp modelId="{32557683-01E0-4511-AD2F-866E5351A806}">
      <dsp:nvSpPr>
        <dsp:cNvPr id="0" name=""/>
        <dsp:cNvSpPr/>
      </dsp:nvSpPr>
      <dsp:spPr>
        <a:xfrm>
          <a:off x="308482" y="29100"/>
          <a:ext cx="431876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239" tIns="0" rIns="163239" bIns="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bg1"/>
              </a:solidFill>
            </a:rPr>
            <a:t>Entering Comments:</a:t>
          </a:r>
        </a:p>
      </dsp:txBody>
      <dsp:txXfrm>
        <a:off x="327216" y="47834"/>
        <a:ext cx="4281292" cy="346292"/>
      </dsp:txXfrm>
    </dsp:sp>
    <dsp:sp modelId="{45130380-BCA1-4CD7-9993-D6DF56876B52}">
      <dsp:nvSpPr>
        <dsp:cNvPr id="0" name=""/>
        <dsp:cNvSpPr/>
      </dsp:nvSpPr>
      <dsp:spPr>
        <a:xfrm>
          <a:off x="0" y="1220160"/>
          <a:ext cx="6169658" cy="2293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8834" tIns="270764" rIns="478834" bIns="92456" numCol="1" spcCol="1270" anchor="t" anchorCtr="0">
          <a:noAutofit/>
        </a:bodyPr>
        <a:lstStyle/>
        <a:p>
          <a:pPr marL="114300" lvl="1" indent="-114300" algn="l" defTabSz="577850">
            <a:lnSpc>
              <a:spcPct val="90000"/>
            </a:lnSpc>
            <a:spcBef>
              <a:spcPct val="0"/>
            </a:spcBef>
            <a:spcAft>
              <a:spcPct val="15000"/>
            </a:spcAft>
            <a:buChar char="•"/>
          </a:pPr>
          <a:r>
            <a:rPr lang="en-US" sz="1300" kern="1200" dirty="0">
              <a:solidFill>
                <a:schemeClr val="bg1"/>
              </a:solidFill>
            </a:rPr>
            <a:t>Comments should only be used to communicate posting time and attendance that did not meet payroll deadline. </a:t>
          </a:r>
        </a:p>
        <a:p>
          <a:pPr marL="114300" lvl="1" indent="-114300" algn="l" defTabSz="577850">
            <a:lnSpc>
              <a:spcPct val="90000"/>
            </a:lnSpc>
            <a:spcBef>
              <a:spcPct val="0"/>
            </a:spcBef>
            <a:spcAft>
              <a:spcPct val="15000"/>
            </a:spcAft>
            <a:buChar char="•"/>
          </a:pPr>
          <a:endParaRPr lang="en-US" sz="1300" kern="1200" dirty="0">
            <a:solidFill>
              <a:schemeClr val="bg1"/>
            </a:solidFill>
          </a:endParaRPr>
        </a:p>
        <a:p>
          <a:pPr marL="114300" lvl="1" indent="-114300" algn="l" defTabSz="577850">
            <a:lnSpc>
              <a:spcPct val="90000"/>
            </a:lnSpc>
            <a:spcBef>
              <a:spcPct val="0"/>
            </a:spcBef>
            <a:spcAft>
              <a:spcPct val="15000"/>
            </a:spcAft>
            <a:buChar char="•"/>
          </a:pPr>
          <a:r>
            <a:rPr lang="en-US" sz="1300" kern="1200" dirty="0">
              <a:solidFill>
                <a:schemeClr val="bg1"/>
              </a:solidFill>
            </a:rPr>
            <a:t>Examples of Comments that may be entered:</a:t>
          </a:r>
        </a:p>
        <a:p>
          <a:pPr marL="228600" lvl="2" indent="-114300" algn="l" defTabSz="577850">
            <a:lnSpc>
              <a:spcPct val="90000"/>
            </a:lnSpc>
            <a:spcBef>
              <a:spcPct val="0"/>
            </a:spcBef>
            <a:spcAft>
              <a:spcPct val="15000"/>
            </a:spcAft>
            <a:buChar char="•"/>
          </a:pPr>
          <a:r>
            <a:rPr lang="en-US" sz="1300" kern="1200" dirty="0">
              <a:solidFill>
                <a:schemeClr val="bg1"/>
              </a:solidFill>
            </a:rPr>
            <a:t>Entered omitted leave from previous pay period in this pay period.</a:t>
          </a:r>
        </a:p>
        <a:p>
          <a:pPr marL="228600" lvl="2" indent="-114300" algn="l" defTabSz="577850">
            <a:lnSpc>
              <a:spcPct val="90000"/>
            </a:lnSpc>
            <a:spcBef>
              <a:spcPct val="0"/>
            </a:spcBef>
            <a:spcAft>
              <a:spcPct val="15000"/>
            </a:spcAft>
            <a:buChar char="•"/>
          </a:pPr>
          <a:r>
            <a:rPr lang="en-US" sz="1300" kern="1200" dirty="0">
              <a:solidFill>
                <a:schemeClr val="bg1"/>
              </a:solidFill>
            </a:rPr>
            <a:t>Sent corrections to HR/Payroll.</a:t>
          </a:r>
        </a:p>
        <a:p>
          <a:pPr marL="114300" lvl="1" indent="-114300" algn="l" defTabSz="577850">
            <a:lnSpc>
              <a:spcPct val="90000"/>
            </a:lnSpc>
            <a:spcBef>
              <a:spcPct val="0"/>
            </a:spcBef>
            <a:spcAft>
              <a:spcPct val="15000"/>
            </a:spcAft>
            <a:buChar char="•"/>
          </a:pPr>
          <a:endParaRPr lang="en-US" sz="1300" kern="1200" dirty="0">
            <a:solidFill>
              <a:schemeClr val="bg1"/>
            </a:solidFill>
          </a:endParaRPr>
        </a:p>
        <a:p>
          <a:pPr marL="114300" lvl="1" indent="-114300" algn="l" defTabSz="577850">
            <a:lnSpc>
              <a:spcPct val="90000"/>
            </a:lnSpc>
            <a:spcBef>
              <a:spcPct val="0"/>
            </a:spcBef>
            <a:spcAft>
              <a:spcPct val="15000"/>
            </a:spcAft>
            <a:buChar char="•"/>
          </a:pPr>
          <a:r>
            <a:rPr lang="en-US" sz="1300" kern="1200" dirty="0">
              <a:solidFill>
                <a:schemeClr val="bg1"/>
              </a:solidFill>
            </a:rPr>
            <a:t>Never enter any personal information that should not be general knowledge.</a:t>
          </a:r>
        </a:p>
        <a:p>
          <a:pPr marL="114300" lvl="1" indent="-114300" algn="l" defTabSz="577850">
            <a:lnSpc>
              <a:spcPct val="90000"/>
            </a:lnSpc>
            <a:spcBef>
              <a:spcPct val="0"/>
            </a:spcBef>
            <a:spcAft>
              <a:spcPct val="15000"/>
            </a:spcAft>
            <a:buChar char="•"/>
          </a:pPr>
          <a:endParaRPr lang="en-US" sz="1300" kern="1200" dirty="0">
            <a:solidFill>
              <a:schemeClr val="bg1"/>
            </a:solidFill>
          </a:endParaRPr>
        </a:p>
      </dsp:txBody>
      <dsp:txXfrm>
        <a:off x="0" y="1220160"/>
        <a:ext cx="6169658" cy="2293200"/>
      </dsp:txXfrm>
    </dsp:sp>
    <dsp:sp modelId="{9BF2E710-C70D-47DE-807B-FA7CAFFAA9A2}">
      <dsp:nvSpPr>
        <dsp:cNvPr id="0" name=""/>
        <dsp:cNvSpPr/>
      </dsp:nvSpPr>
      <dsp:spPr>
        <a:xfrm>
          <a:off x="308482" y="1028280"/>
          <a:ext cx="4318760" cy="3837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239" tIns="0" rIns="163239" bIns="0" numCol="1" spcCol="1270" anchor="ctr" anchorCtr="0">
          <a:noAutofit/>
        </a:bodyPr>
        <a:lstStyle/>
        <a:p>
          <a:pPr marL="0" lvl="0" indent="0" algn="l" defTabSz="577850">
            <a:lnSpc>
              <a:spcPct val="90000"/>
            </a:lnSpc>
            <a:spcBef>
              <a:spcPct val="0"/>
            </a:spcBef>
            <a:spcAft>
              <a:spcPct val="35000"/>
            </a:spcAft>
            <a:buNone/>
          </a:pPr>
          <a:r>
            <a:rPr lang="en-US" sz="1300" kern="1200" dirty="0">
              <a:solidFill>
                <a:schemeClr val="bg1"/>
              </a:solidFill>
            </a:rPr>
            <a:t>Things to Remember:</a:t>
          </a:r>
        </a:p>
      </dsp:txBody>
      <dsp:txXfrm>
        <a:off x="327216" y="1047014"/>
        <a:ext cx="4281292" cy="3462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5033B0-0A89-4273-B818-3B02072D1AB7}">
      <dsp:nvSpPr>
        <dsp:cNvPr id="0" name=""/>
        <dsp:cNvSpPr/>
      </dsp:nvSpPr>
      <dsp:spPr>
        <a:xfrm rot="5400000">
          <a:off x="6900919" y="-2884152"/>
          <a:ext cx="927831" cy="693161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233363" lvl="1" indent="0" algn="l" defTabSz="800100">
            <a:lnSpc>
              <a:spcPct val="90000"/>
            </a:lnSpc>
            <a:spcBef>
              <a:spcPct val="0"/>
            </a:spcBef>
            <a:spcAft>
              <a:spcPct val="15000"/>
            </a:spcAft>
            <a:buFontTx/>
            <a:buNone/>
          </a:pPr>
          <a:r>
            <a:rPr lang="en-US" sz="1800" kern="1200" dirty="0"/>
            <a:t>Exit without submitting for approval. </a:t>
          </a:r>
        </a:p>
        <a:p>
          <a:pPr marL="233363" lvl="1" indent="0" algn="l" defTabSz="800100">
            <a:lnSpc>
              <a:spcPct val="90000"/>
            </a:lnSpc>
            <a:spcBef>
              <a:spcPct val="0"/>
            </a:spcBef>
            <a:spcAft>
              <a:spcPct val="15000"/>
            </a:spcAft>
            <a:buFontTx/>
            <a:buNone/>
          </a:pPr>
          <a:r>
            <a:rPr lang="en-US" sz="1800" kern="1200" dirty="0"/>
            <a:t>This leaves the record in an “In Progress” status and is not submitted for approval.</a:t>
          </a:r>
        </a:p>
      </dsp:txBody>
      <dsp:txXfrm rot="-5400000">
        <a:off x="3899030" y="163030"/>
        <a:ext cx="6886317" cy="837245"/>
      </dsp:txXfrm>
    </dsp:sp>
    <dsp:sp modelId="{A51D4EDC-0D6C-4CF8-9A3E-EC3D40AD500C}">
      <dsp:nvSpPr>
        <dsp:cNvPr id="0" name=""/>
        <dsp:cNvSpPr/>
      </dsp:nvSpPr>
      <dsp:spPr>
        <a:xfrm>
          <a:off x="0" y="1757"/>
          <a:ext cx="3899030" cy="1159789"/>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Exit Without Submitting</a:t>
          </a:r>
        </a:p>
      </dsp:txBody>
      <dsp:txXfrm>
        <a:off x="56616" y="58373"/>
        <a:ext cx="3785798" cy="1046557"/>
      </dsp:txXfrm>
    </dsp:sp>
    <dsp:sp modelId="{94703984-48B3-4B44-BE4F-0CCC5525E715}">
      <dsp:nvSpPr>
        <dsp:cNvPr id="0" name=""/>
        <dsp:cNvSpPr/>
      </dsp:nvSpPr>
      <dsp:spPr>
        <a:xfrm rot="5400000">
          <a:off x="6900919" y="-1666373"/>
          <a:ext cx="927831" cy="693161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233363" lvl="1" indent="0" algn="l" defTabSz="800100">
            <a:lnSpc>
              <a:spcPct val="90000"/>
            </a:lnSpc>
            <a:spcBef>
              <a:spcPct val="0"/>
            </a:spcBef>
            <a:spcAft>
              <a:spcPct val="15000"/>
            </a:spcAft>
            <a:buNone/>
          </a:pPr>
          <a:r>
            <a:rPr lang="en-US" sz="1800" kern="1200" dirty="0"/>
            <a:t>Click </a:t>
          </a:r>
          <a:r>
            <a:rPr lang="en-US" sz="1800" b="1" kern="1200" dirty="0">
              <a:latin typeface="Segoe MDL2 Assets" panose="050A0102010101010101" pitchFamily="18" charset="0"/>
            </a:rPr>
            <a:t></a:t>
          </a:r>
          <a:r>
            <a:rPr lang="en-US" sz="1800" kern="1200" dirty="0">
              <a:latin typeface="Segoe MDL2 Assets" panose="050A0102010101010101" pitchFamily="18" charset="0"/>
            </a:rPr>
            <a:t> </a:t>
          </a:r>
          <a:r>
            <a:rPr lang="en-US" sz="1800" b="1" i="1" kern="1200" dirty="0"/>
            <a:t>Restart</a:t>
          </a:r>
          <a:r>
            <a:rPr lang="en-US" sz="1800" kern="1200" dirty="0"/>
            <a:t> to remove all entries for the pay period.</a:t>
          </a:r>
        </a:p>
      </dsp:txBody>
      <dsp:txXfrm rot="-5400000">
        <a:off x="3899030" y="1380809"/>
        <a:ext cx="6886317" cy="837245"/>
      </dsp:txXfrm>
    </dsp:sp>
    <dsp:sp modelId="{B9D6AB2D-5F3D-4783-8CEF-AB3CB067FF79}">
      <dsp:nvSpPr>
        <dsp:cNvPr id="0" name=""/>
        <dsp:cNvSpPr/>
      </dsp:nvSpPr>
      <dsp:spPr>
        <a:xfrm>
          <a:off x="0" y="1219536"/>
          <a:ext cx="3899030" cy="1159789"/>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Restart </a:t>
          </a:r>
        </a:p>
      </dsp:txBody>
      <dsp:txXfrm>
        <a:off x="56616" y="1276152"/>
        <a:ext cx="3785798" cy="1046557"/>
      </dsp:txXfrm>
    </dsp:sp>
    <dsp:sp modelId="{652EB975-9809-4CCE-83E9-9D9CF35C2E79}">
      <dsp:nvSpPr>
        <dsp:cNvPr id="0" name=""/>
        <dsp:cNvSpPr/>
      </dsp:nvSpPr>
      <dsp:spPr>
        <a:xfrm rot="5400000">
          <a:off x="6900919" y="-448594"/>
          <a:ext cx="927831" cy="6931610"/>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2">
          <a:scrgbClr r="0" g="0" b="0"/>
        </a:effectRef>
        <a:fontRef idx="minor"/>
      </dsp:style>
      <dsp:txBody>
        <a:bodyPr spcFirstLastPara="0" vert="horz" wrap="square" lIns="68580" tIns="34290" rIns="68580" bIns="34290" numCol="1" spcCol="1270" anchor="ctr" anchorCtr="0">
          <a:noAutofit/>
        </a:bodyPr>
        <a:lstStyle/>
        <a:p>
          <a:pPr marL="233363" lvl="1" indent="0" algn="l" defTabSz="800100">
            <a:lnSpc>
              <a:spcPct val="90000"/>
            </a:lnSpc>
            <a:spcBef>
              <a:spcPct val="0"/>
            </a:spcBef>
            <a:spcAft>
              <a:spcPct val="15000"/>
            </a:spcAft>
            <a:buNone/>
          </a:pPr>
          <a:r>
            <a:rPr lang="en-US" sz="1800" kern="1200" dirty="0"/>
            <a:t>Click </a:t>
          </a:r>
          <a:r>
            <a:rPr lang="en-US" sz="1800" b="1" i="1" kern="1200" dirty="0"/>
            <a:t>Recall Timesheet</a:t>
          </a:r>
          <a:r>
            <a:rPr lang="en-US" sz="1800" kern="1200" dirty="0"/>
            <a:t>, if your timesheet has not been approved and you need to correct something.</a:t>
          </a:r>
          <a:endParaRPr lang="en-US" sz="1800" i="1" kern="1200" dirty="0"/>
        </a:p>
      </dsp:txBody>
      <dsp:txXfrm rot="-5400000">
        <a:off x="3899030" y="2598588"/>
        <a:ext cx="6886317" cy="837245"/>
      </dsp:txXfrm>
    </dsp:sp>
    <dsp:sp modelId="{A1A4FBFE-6FF5-47C9-9417-E89516917CA0}">
      <dsp:nvSpPr>
        <dsp:cNvPr id="0" name=""/>
        <dsp:cNvSpPr/>
      </dsp:nvSpPr>
      <dsp:spPr>
        <a:xfrm>
          <a:off x="0" y="2437315"/>
          <a:ext cx="3899030" cy="1159789"/>
        </a:xfrm>
        <a:prstGeom prst="roundRect">
          <a:avLst/>
        </a:prstGeom>
        <a:gradFill rotWithShape="0">
          <a:gsLst>
            <a:gs pos="0">
              <a:schemeClr val="accent1">
                <a:hueOff val="0"/>
                <a:satOff val="0"/>
                <a:lumOff val="0"/>
                <a:alphaOff val="0"/>
                <a:tint val="94000"/>
                <a:satMod val="103000"/>
                <a:lumMod val="102000"/>
              </a:schemeClr>
            </a:gs>
            <a:gs pos="50000">
              <a:schemeClr val="accent1">
                <a:hueOff val="0"/>
                <a:satOff val="0"/>
                <a:lumOff val="0"/>
                <a:alphaOff val="0"/>
                <a:shade val="100000"/>
                <a:satMod val="110000"/>
                <a:lumMod val="100000"/>
              </a:schemeClr>
            </a:gs>
            <a:gs pos="100000">
              <a:schemeClr val="accent1">
                <a:hueOff val="0"/>
                <a:satOff val="0"/>
                <a:lumOff val="0"/>
                <a:alphaOff val="0"/>
                <a:shade val="78000"/>
                <a:satMod val="120000"/>
                <a:lumMod val="99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Recall Timesheet</a:t>
          </a:r>
        </a:p>
      </dsp:txBody>
      <dsp:txXfrm>
        <a:off x="56616" y="2493931"/>
        <a:ext cx="3785798" cy="1046557"/>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2609337-E726-47D3-9BB3-6FC7E39B19DC}"/>
              </a:ext>
            </a:extLst>
          </p:cNvPr>
          <p:cNvSpPr>
            <a:spLocks noGrp="1"/>
          </p:cNvSpPr>
          <p:nvPr>
            <p:ph type="hdr" sz="quarter"/>
          </p:nvPr>
        </p:nvSpPr>
        <p:spPr>
          <a:xfrm>
            <a:off x="1" y="0"/>
            <a:ext cx="3038475" cy="466726"/>
          </a:xfrm>
          <a:prstGeom prst="rect">
            <a:avLst/>
          </a:prstGeom>
        </p:spPr>
        <p:txBody>
          <a:bodyPr vert="horz" lIns="91440" tIns="45720" rIns="91440" bIns="45720" rtlCol="0"/>
          <a:lstStyle>
            <a:lvl1pPr algn="l">
              <a:defRPr sz="1200"/>
            </a:lvl1pPr>
          </a:lstStyle>
          <a:p>
            <a:r>
              <a:rPr lang="en-US"/>
              <a:t>Web Time Entry (SelfService) - Exempt</a:t>
            </a:r>
            <a:endParaRPr lang="en-US" dirty="0"/>
          </a:p>
        </p:txBody>
      </p:sp>
      <p:sp>
        <p:nvSpPr>
          <p:cNvPr id="3" name="Date Placeholder 2">
            <a:extLst>
              <a:ext uri="{FF2B5EF4-FFF2-40B4-BE49-F238E27FC236}">
                <a16:creationId xmlns:a16="http://schemas.microsoft.com/office/drawing/2014/main" id="{D8E51469-FBBA-4953-93C0-E62BB4CE0C84}"/>
              </a:ext>
            </a:extLst>
          </p:cNvPr>
          <p:cNvSpPr>
            <a:spLocks noGrp="1"/>
          </p:cNvSpPr>
          <p:nvPr>
            <p:ph type="dt" sz="quarter" idx="1"/>
          </p:nvPr>
        </p:nvSpPr>
        <p:spPr>
          <a:xfrm>
            <a:off x="3970338" y="0"/>
            <a:ext cx="3038475" cy="466726"/>
          </a:xfrm>
          <a:prstGeom prst="rect">
            <a:avLst/>
          </a:prstGeom>
        </p:spPr>
        <p:txBody>
          <a:bodyPr vert="horz" lIns="91440" tIns="45720" rIns="91440" bIns="45720" rtlCol="0"/>
          <a:lstStyle>
            <a:lvl1pPr algn="r">
              <a:defRPr sz="1200"/>
            </a:lvl1pPr>
          </a:lstStyle>
          <a:p>
            <a:fld id="{25BF452A-8F92-4730-9754-F1E89553858E}" type="datetime1">
              <a:rPr lang="en-US" smtClean="0"/>
              <a:t>8/17/2026</a:t>
            </a:fld>
            <a:endParaRPr lang="en-US" dirty="0"/>
          </a:p>
        </p:txBody>
      </p:sp>
      <p:sp>
        <p:nvSpPr>
          <p:cNvPr id="4" name="Footer Placeholder 3">
            <a:extLst>
              <a:ext uri="{FF2B5EF4-FFF2-40B4-BE49-F238E27FC236}">
                <a16:creationId xmlns:a16="http://schemas.microsoft.com/office/drawing/2014/main" id="{BD914C2F-1F29-46B4-9563-7C3AB2D8F264}"/>
              </a:ext>
            </a:extLst>
          </p:cNvPr>
          <p:cNvSpPr>
            <a:spLocks noGrp="1"/>
          </p:cNvSpPr>
          <p:nvPr>
            <p:ph type="ftr" sz="quarter" idx="2"/>
          </p:nvPr>
        </p:nvSpPr>
        <p:spPr>
          <a:xfrm>
            <a:off x="1" y="8829676"/>
            <a:ext cx="3038475" cy="466726"/>
          </a:xfrm>
          <a:prstGeom prst="rect">
            <a:avLst/>
          </a:prstGeom>
        </p:spPr>
        <p:txBody>
          <a:bodyPr vert="horz" lIns="91440" tIns="45720" rIns="91440" bIns="45720" rtlCol="0" anchor="b"/>
          <a:lstStyle>
            <a:lvl1pPr algn="l">
              <a:defRPr sz="1200"/>
            </a:lvl1pPr>
          </a:lstStyle>
          <a:p>
            <a:r>
              <a:rPr lang="en-US" dirty="0"/>
              <a:t>Rev. 8/21</a:t>
            </a:r>
          </a:p>
        </p:txBody>
      </p:sp>
      <p:sp>
        <p:nvSpPr>
          <p:cNvPr id="5" name="Slide Number Placeholder 4">
            <a:extLst>
              <a:ext uri="{FF2B5EF4-FFF2-40B4-BE49-F238E27FC236}">
                <a16:creationId xmlns:a16="http://schemas.microsoft.com/office/drawing/2014/main" id="{0F00135E-227E-4250-8244-59BB87AA4655}"/>
              </a:ext>
            </a:extLst>
          </p:cNvPr>
          <p:cNvSpPr>
            <a:spLocks noGrp="1"/>
          </p:cNvSpPr>
          <p:nvPr>
            <p:ph type="sldNum" sz="quarter" idx="3"/>
          </p:nvPr>
        </p:nvSpPr>
        <p:spPr>
          <a:xfrm>
            <a:off x="3970338" y="8829676"/>
            <a:ext cx="3038475" cy="466726"/>
          </a:xfrm>
          <a:prstGeom prst="rect">
            <a:avLst/>
          </a:prstGeom>
        </p:spPr>
        <p:txBody>
          <a:bodyPr vert="horz" lIns="91440" tIns="45720" rIns="91440" bIns="45720" rtlCol="0" anchor="b"/>
          <a:lstStyle>
            <a:lvl1pPr algn="r">
              <a:defRPr sz="1200"/>
            </a:lvl1pPr>
          </a:lstStyle>
          <a:p>
            <a:fld id="{E983C326-1E38-4314-91C1-DE1AAC66313D}" type="slidenum">
              <a:rPr lang="en-US" smtClean="0"/>
              <a:t>‹#›</a:t>
            </a:fld>
            <a:endParaRPr lang="en-US" dirty="0"/>
          </a:p>
        </p:txBody>
      </p:sp>
    </p:spTree>
    <p:extLst>
      <p:ext uri="{BB962C8B-B14F-4D97-AF65-F5344CB8AC3E}">
        <p14:creationId xmlns:p14="http://schemas.microsoft.com/office/powerpoint/2010/main" val="3135954116"/>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726"/>
          </a:xfrm>
          <a:prstGeom prst="rect">
            <a:avLst/>
          </a:prstGeom>
        </p:spPr>
        <p:txBody>
          <a:bodyPr vert="horz" lIns="91440" tIns="45720" rIns="91440" bIns="45720" rtlCol="0"/>
          <a:lstStyle>
            <a:lvl1pPr algn="l">
              <a:defRPr sz="1200"/>
            </a:lvl1pPr>
          </a:lstStyle>
          <a:p>
            <a:r>
              <a:rPr lang="en-US"/>
              <a:t>Web Time Entry (SelfService) - Exempt</a:t>
            </a:r>
            <a:endParaRPr lang="en-US" dirty="0"/>
          </a:p>
        </p:txBody>
      </p:sp>
      <p:sp>
        <p:nvSpPr>
          <p:cNvPr id="3" name="Date Placeholder 2"/>
          <p:cNvSpPr>
            <a:spLocks noGrp="1"/>
          </p:cNvSpPr>
          <p:nvPr>
            <p:ph type="dt" idx="1"/>
          </p:nvPr>
        </p:nvSpPr>
        <p:spPr>
          <a:xfrm>
            <a:off x="3970338" y="0"/>
            <a:ext cx="3038475" cy="466726"/>
          </a:xfrm>
          <a:prstGeom prst="rect">
            <a:avLst/>
          </a:prstGeom>
        </p:spPr>
        <p:txBody>
          <a:bodyPr vert="horz" lIns="91440" tIns="45720" rIns="91440" bIns="45720" rtlCol="0"/>
          <a:lstStyle>
            <a:lvl1pPr algn="r">
              <a:defRPr sz="1200"/>
            </a:lvl1pPr>
          </a:lstStyle>
          <a:p>
            <a:fld id="{9F38D75B-B6FB-4315-94C6-307D74AF1BF9}" type="datetime1">
              <a:rPr lang="en-US" smtClean="0"/>
              <a:t>8/17/2026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6"/>
            <a:ext cx="5607050" cy="366077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676"/>
            <a:ext cx="3038475" cy="466726"/>
          </a:xfrm>
          <a:prstGeom prst="rect">
            <a:avLst/>
          </a:prstGeom>
        </p:spPr>
        <p:txBody>
          <a:bodyPr vert="horz" lIns="91440" tIns="45720" rIns="91440" bIns="45720" rtlCol="0" anchor="b"/>
          <a:lstStyle>
            <a:lvl1pPr algn="l">
              <a:defRPr sz="1200"/>
            </a:lvl1pPr>
          </a:lstStyle>
          <a:p>
            <a:r>
              <a:rPr lang="en-US" dirty="0"/>
              <a:t>Rev. 8/21</a:t>
            </a:r>
          </a:p>
        </p:txBody>
      </p:sp>
      <p:sp>
        <p:nvSpPr>
          <p:cNvPr id="7" name="Slide Number Placeholder 6"/>
          <p:cNvSpPr>
            <a:spLocks noGrp="1"/>
          </p:cNvSpPr>
          <p:nvPr>
            <p:ph type="sldNum" sz="quarter" idx="5"/>
          </p:nvPr>
        </p:nvSpPr>
        <p:spPr>
          <a:xfrm>
            <a:off x="3970338" y="8829676"/>
            <a:ext cx="3038475" cy="466726"/>
          </a:xfrm>
          <a:prstGeom prst="rect">
            <a:avLst/>
          </a:prstGeom>
        </p:spPr>
        <p:txBody>
          <a:bodyPr vert="horz" lIns="91440" tIns="45720" rIns="91440" bIns="45720" rtlCol="0" anchor="b"/>
          <a:lstStyle>
            <a:lvl1pPr algn="r">
              <a:defRPr sz="1200"/>
            </a:lvl1pPr>
          </a:lstStyle>
          <a:p>
            <a:fld id="{31C007A2-0C2B-4580-920B-027C4A301F86}" type="slidenum">
              <a:rPr lang="en-US" smtClean="0"/>
              <a:t>‹#›</a:t>
            </a:fld>
            <a:endParaRPr lang="en-US" dirty="0"/>
          </a:p>
        </p:txBody>
      </p:sp>
    </p:spTree>
    <p:extLst>
      <p:ext uri="{BB962C8B-B14F-4D97-AF65-F5344CB8AC3E}">
        <p14:creationId xmlns:p14="http://schemas.microsoft.com/office/powerpoint/2010/main" val="2568688361"/>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6E7FB01-D7DE-4716-A82D-EADDCFA29638}" type="datetime1">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5317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B2531AB-9507-46DD-8024-1FA627EB118C}" type="datetime1">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9473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726518-3926-4258-9E44-88561FBE73D1}" type="datetime1">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53720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6E7501-18E2-4CE9-8047-41F7242CBBEB}" type="datetime1">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71485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C836B1-7CD5-41A2-9418-306B1D34EB15}" type="datetime1">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30437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0A1EF14-9F1D-464D-A2C7-01FA46C30B21}" type="datetime1">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0602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0B8E8A53-BC37-4FDA-B891-3DBAB52C91A1}" type="datetime1">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3598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385187-7C61-4527-B181-D2B00231B317}" type="datetime1">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62870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AD8AD94-C711-48E8-B080-72C7BC7A39AE}" type="datetime1">
              <a:rPr lang="en-US" smtClean="0"/>
              <a:t>8/17/2026</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22177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F1AE86-1A1E-463C-B58D-B0F81C110BE7}" type="datetime1">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42314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1FCAE9-1138-4769-B018-42085D59372D}" type="datetime1">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08014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042C09-FDD6-4D3A-BDD9-3A1B94B7A5BB}" type="datetime1">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82202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742285-208E-4D4B-B380-BFB8E48DB5AB}" type="datetime1">
              <a:rPr lang="en-US" smtClean="0"/>
              <a:t>8/17/2026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761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3530EDB-1C86-4CE2-A7C8-F0FA162995C3}" type="datetime1">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686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6311730-5574-4C2D-B775-67FE6D4EBB4F}" type="datetime1">
              <a:rPr lang="en-US" smtClean="0"/>
              <a:t>8/17/2026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22672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8D5C57-C65A-4D0D-9684-48933C9F3AAB}" type="datetime1">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82401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002287-12A9-4352-85D9-F9501B4D5D11}" type="datetime1">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1220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6198D9A-D88E-406E-9235-C9FB9D3C5F9E}" type="datetime1">
              <a:rPr lang="en-US" smtClean="0"/>
              <a:t>8/17/2026</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8690158"/>
      </p:ext>
    </p:extLst>
  </p:cSld>
  <p:clrMap bg1="dk1" tx1="lt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Layout" Target="../slideLayouts/slideLayout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1.png"/><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FA888-1986-47C9-9E92-5E93A9E2B69A}"/>
              </a:ext>
            </a:extLst>
          </p:cNvPr>
          <p:cNvSpPr>
            <a:spLocks noGrp="1"/>
          </p:cNvSpPr>
          <p:nvPr>
            <p:ph type="ctrTitle"/>
          </p:nvPr>
        </p:nvSpPr>
        <p:spPr/>
        <p:txBody>
          <a:bodyPr/>
          <a:lstStyle/>
          <a:p>
            <a:r>
              <a:rPr lang="en-US" dirty="0"/>
              <a:t>NSU WEB TIME ENTRY</a:t>
            </a:r>
          </a:p>
        </p:txBody>
      </p:sp>
      <p:sp>
        <p:nvSpPr>
          <p:cNvPr id="3" name="Subtitle 2">
            <a:extLst>
              <a:ext uri="{FF2B5EF4-FFF2-40B4-BE49-F238E27FC236}">
                <a16:creationId xmlns:a16="http://schemas.microsoft.com/office/drawing/2014/main" id="{810DD5A2-70B5-438B-986C-7FA1B429E07E}"/>
              </a:ext>
            </a:extLst>
          </p:cNvPr>
          <p:cNvSpPr>
            <a:spLocks noGrp="1"/>
          </p:cNvSpPr>
          <p:nvPr>
            <p:ph type="subTitle" idx="1"/>
          </p:nvPr>
        </p:nvSpPr>
        <p:spPr/>
        <p:txBody>
          <a:bodyPr/>
          <a:lstStyle/>
          <a:p>
            <a:r>
              <a:rPr lang="en-US" dirty="0"/>
              <a:t>Step by Step Guide to Entering and Submitting Electronic Timesheets</a:t>
            </a:r>
          </a:p>
          <a:p>
            <a:r>
              <a:rPr lang="en-US" b="1" u="sng" dirty="0"/>
              <a:t>Exempt</a:t>
            </a:r>
            <a:r>
              <a:rPr lang="en-US" dirty="0"/>
              <a:t> Employees</a:t>
            </a:r>
          </a:p>
        </p:txBody>
      </p:sp>
      <p:sp>
        <p:nvSpPr>
          <p:cNvPr id="6" name="TextBox 5">
            <a:extLst>
              <a:ext uri="{FF2B5EF4-FFF2-40B4-BE49-F238E27FC236}">
                <a16:creationId xmlns:a16="http://schemas.microsoft.com/office/drawing/2014/main" id="{39A3F60B-5B50-49AD-9C7F-4AD8B74ABE2B}"/>
              </a:ext>
            </a:extLst>
          </p:cNvPr>
          <p:cNvSpPr txBox="1"/>
          <p:nvPr/>
        </p:nvSpPr>
        <p:spPr>
          <a:xfrm>
            <a:off x="7994073" y="6340632"/>
            <a:ext cx="3685309" cy="246221"/>
          </a:xfrm>
          <a:prstGeom prst="rect">
            <a:avLst/>
          </a:prstGeom>
          <a:noFill/>
        </p:spPr>
        <p:txBody>
          <a:bodyPr wrap="square" rtlCol="0">
            <a:spAutoFit/>
          </a:bodyPr>
          <a:lstStyle/>
          <a:p>
            <a:pPr lvl="0" algn="r"/>
            <a:r>
              <a:rPr lang="en-US" sz="1000" dirty="0"/>
              <a:t>Unclassified Exempt (UE) &amp; Faculty (FA, FN, FS, FT, NN, TM)</a:t>
            </a:r>
          </a:p>
        </p:txBody>
      </p:sp>
      <p:sp>
        <p:nvSpPr>
          <p:cNvPr id="7" name="TextBox 6">
            <a:extLst>
              <a:ext uri="{FF2B5EF4-FFF2-40B4-BE49-F238E27FC236}">
                <a16:creationId xmlns:a16="http://schemas.microsoft.com/office/drawing/2014/main" id="{8A7372AE-E302-495F-8C0D-AC332EB20FAF}"/>
              </a:ext>
            </a:extLst>
          </p:cNvPr>
          <p:cNvSpPr txBox="1"/>
          <p:nvPr/>
        </p:nvSpPr>
        <p:spPr>
          <a:xfrm>
            <a:off x="7994073" y="271147"/>
            <a:ext cx="3685309" cy="246221"/>
          </a:xfrm>
          <a:prstGeom prst="rect">
            <a:avLst/>
          </a:prstGeom>
          <a:noFill/>
        </p:spPr>
        <p:txBody>
          <a:bodyPr wrap="square" rtlCol="0">
            <a:spAutoFit/>
          </a:bodyPr>
          <a:lstStyle/>
          <a:p>
            <a:pPr lvl="0" algn="r"/>
            <a:r>
              <a:rPr lang="en-US" sz="1000" dirty="0"/>
              <a:t>Rev. 9/25</a:t>
            </a:r>
          </a:p>
        </p:txBody>
      </p:sp>
    </p:spTree>
    <p:extLst>
      <p:ext uri="{BB962C8B-B14F-4D97-AF65-F5344CB8AC3E}">
        <p14:creationId xmlns:p14="http://schemas.microsoft.com/office/powerpoint/2010/main" val="692480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4182C-1E60-4B61-971A-DCBD3C982A1A}"/>
              </a:ext>
            </a:extLst>
          </p:cNvPr>
          <p:cNvSpPr>
            <a:spLocks noGrp="1"/>
          </p:cNvSpPr>
          <p:nvPr>
            <p:ph type="title"/>
          </p:nvPr>
        </p:nvSpPr>
        <p:spPr>
          <a:xfrm>
            <a:off x="390145" y="753228"/>
            <a:ext cx="9904038" cy="1080938"/>
          </a:xfrm>
        </p:spPr>
        <p:txBody>
          <a:bodyPr>
            <a:normAutofit/>
          </a:bodyPr>
          <a:lstStyle/>
          <a:p>
            <a:r>
              <a:rPr lang="en-US" dirty="0"/>
              <a:t>Other Options</a:t>
            </a:r>
          </a:p>
        </p:txBody>
      </p:sp>
      <p:graphicFrame>
        <p:nvGraphicFramePr>
          <p:cNvPr id="25" name="Content Placeholder 2" descr="table including information regarding other options for time entry">
            <a:extLst>
              <a:ext uri="{FF2B5EF4-FFF2-40B4-BE49-F238E27FC236}">
                <a16:creationId xmlns:a16="http://schemas.microsoft.com/office/drawing/2014/main" id="{FC886B6C-A065-45D9-A58D-585ECE7C0DF2}"/>
              </a:ext>
            </a:extLst>
          </p:cNvPr>
          <p:cNvGraphicFramePr>
            <a:graphicFrameLocks noGrp="1"/>
          </p:cNvGraphicFramePr>
          <p:nvPr>
            <p:ph idx="1"/>
            <p:extLst>
              <p:ext uri="{D42A27DB-BD31-4B8C-83A1-F6EECF244321}">
                <p14:modId xmlns:p14="http://schemas.microsoft.com/office/powerpoint/2010/main" val="4131350573"/>
              </p:ext>
            </p:extLst>
          </p:nvPr>
        </p:nvGraphicFramePr>
        <p:xfrm>
          <a:off x="681037" y="2336800"/>
          <a:ext cx="10830641"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4188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106000"/>
                <a:satMod val="220000"/>
                <a:lumMod val="140000"/>
              </a:schemeClr>
            </a:gs>
            <a:gs pos="50000">
              <a:schemeClr val="bg2">
                <a:shade val="100000"/>
                <a:hueMod val="100000"/>
                <a:satMod val="110000"/>
                <a:lumMod val="130000"/>
              </a:schemeClr>
            </a:gs>
            <a:gs pos="100000">
              <a:schemeClr val="bg2">
                <a:shade val="69000"/>
                <a:hueMod val="88000"/>
                <a:satMod val="160000"/>
                <a:lumMod val="69000"/>
              </a:schemeClr>
            </a:gs>
          </a:gsLst>
          <a:lin ang="252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3E38B-5059-448A-A81C-9DB4FCFD27B2}"/>
              </a:ext>
            </a:extLst>
          </p:cNvPr>
          <p:cNvSpPr>
            <a:spLocks noGrp="1"/>
          </p:cNvSpPr>
          <p:nvPr>
            <p:ph type="title"/>
          </p:nvPr>
        </p:nvSpPr>
        <p:spPr/>
        <p:txBody>
          <a:bodyPr>
            <a:normAutofit/>
          </a:bodyPr>
          <a:lstStyle/>
          <a:p>
            <a:r>
              <a:rPr lang="en-US" dirty="0"/>
              <a:t>Exempt Employee Responsibilities</a:t>
            </a:r>
          </a:p>
        </p:txBody>
      </p:sp>
      <p:graphicFrame>
        <p:nvGraphicFramePr>
          <p:cNvPr id="7" name="Content Placeholder 2" descr="Table detailing Exempt Employee Responsibilities">
            <a:extLst>
              <a:ext uri="{FF2B5EF4-FFF2-40B4-BE49-F238E27FC236}">
                <a16:creationId xmlns:a16="http://schemas.microsoft.com/office/drawing/2014/main" id="{7F2CF13A-F3A4-4603-8CF1-E75E76145B95}"/>
              </a:ext>
            </a:extLst>
          </p:cNvPr>
          <p:cNvGraphicFramePr>
            <a:graphicFrameLocks noGrp="1"/>
          </p:cNvGraphicFramePr>
          <p:nvPr>
            <p:ph idx="1"/>
            <p:extLst>
              <p:ext uri="{D42A27DB-BD31-4B8C-83A1-F6EECF244321}">
                <p14:modId xmlns:p14="http://schemas.microsoft.com/office/powerpoint/2010/main" val="1296855229"/>
              </p:ext>
            </p:extLst>
          </p:nvPr>
        </p:nvGraphicFramePr>
        <p:xfrm>
          <a:off x="681037" y="2336800"/>
          <a:ext cx="10830641" cy="4080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9945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939CB-8C3C-4388-B31A-99E91EFFD954}"/>
              </a:ext>
            </a:extLst>
          </p:cNvPr>
          <p:cNvSpPr>
            <a:spLocks noGrp="1"/>
          </p:cNvSpPr>
          <p:nvPr>
            <p:ph type="title"/>
          </p:nvPr>
        </p:nvSpPr>
        <p:spPr/>
        <p:txBody>
          <a:bodyPr/>
          <a:lstStyle/>
          <a:p>
            <a:r>
              <a:rPr lang="en-US" dirty="0"/>
              <a:t>What is Web Time Entry</a:t>
            </a:r>
          </a:p>
        </p:txBody>
      </p:sp>
      <p:sp>
        <p:nvSpPr>
          <p:cNvPr id="6" name="Content Placeholder 2">
            <a:extLst>
              <a:ext uri="{FF2B5EF4-FFF2-40B4-BE49-F238E27FC236}">
                <a16:creationId xmlns:a16="http://schemas.microsoft.com/office/drawing/2014/main" id="{30B19F03-3F92-AF0C-BD67-6F01713EE4DB}"/>
              </a:ext>
            </a:extLst>
          </p:cNvPr>
          <p:cNvSpPr txBox="1">
            <a:spLocks/>
          </p:cNvSpPr>
          <p:nvPr/>
        </p:nvSpPr>
        <p:spPr>
          <a:xfrm>
            <a:off x="1289069" y="2794963"/>
            <a:ext cx="9613861" cy="20827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r>
              <a:rPr lang="en-US" dirty="0"/>
              <a:t>An electronic submittal of hours worked.</a:t>
            </a:r>
          </a:p>
          <a:p>
            <a:r>
              <a:rPr lang="en-US" dirty="0"/>
              <a:t>Access your timesheet via VIC.</a:t>
            </a:r>
          </a:p>
          <a:p>
            <a:r>
              <a:rPr lang="en-US" dirty="0"/>
              <a:t>It is available 24 hours a day and 7 days a week.</a:t>
            </a:r>
          </a:p>
          <a:p>
            <a:r>
              <a:rPr lang="en-US" dirty="0"/>
              <a:t>Time can be entered at any time during the pay period.</a:t>
            </a:r>
          </a:p>
        </p:txBody>
      </p:sp>
    </p:spTree>
    <p:extLst>
      <p:ext uri="{BB962C8B-B14F-4D97-AF65-F5344CB8AC3E}">
        <p14:creationId xmlns:p14="http://schemas.microsoft.com/office/powerpoint/2010/main" val="2108023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0AE18-3882-4B63-9011-C6C7D19DA2E5}"/>
              </a:ext>
            </a:extLst>
          </p:cNvPr>
          <p:cNvSpPr>
            <a:spLocks noGrp="1"/>
          </p:cNvSpPr>
          <p:nvPr>
            <p:ph type="title"/>
          </p:nvPr>
        </p:nvSpPr>
        <p:spPr/>
        <p:txBody>
          <a:bodyPr/>
          <a:lstStyle/>
          <a:p>
            <a:r>
              <a:rPr lang="en-US" dirty="0"/>
              <a:t>Accessing Your Timesheet</a:t>
            </a:r>
          </a:p>
        </p:txBody>
      </p:sp>
      <p:sp>
        <p:nvSpPr>
          <p:cNvPr id="4" name="Text Placeholder 3">
            <a:extLst>
              <a:ext uri="{FF2B5EF4-FFF2-40B4-BE49-F238E27FC236}">
                <a16:creationId xmlns:a16="http://schemas.microsoft.com/office/drawing/2014/main" id="{6C489270-F130-4AD5-B20A-1017932BA339}"/>
              </a:ext>
            </a:extLst>
          </p:cNvPr>
          <p:cNvSpPr>
            <a:spLocks noGrp="1"/>
          </p:cNvSpPr>
          <p:nvPr>
            <p:ph type="body" sz="half" idx="2"/>
          </p:nvPr>
        </p:nvSpPr>
        <p:spPr>
          <a:xfrm>
            <a:off x="680323" y="2714428"/>
            <a:ext cx="4365206" cy="2815272"/>
          </a:xfrm>
        </p:spPr>
        <p:txBody>
          <a:bodyPr>
            <a:normAutofit/>
          </a:bodyPr>
          <a:lstStyle/>
          <a:p>
            <a:r>
              <a:rPr lang="en-US" sz="2000" dirty="0"/>
              <a:t>Log into VIC.</a:t>
            </a:r>
            <a:endParaRPr lang="en-US" sz="2000" dirty="0">
              <a:solidFill>
                <a:srgbClr val="FFC000"/>
              </a:solidFill>
            </a:endParaRPr>
          </a:p>
          <a:p>
            <a:endParaRPr lang="en-US" sz="2000" dirty="0">
              <a:solidFill>
                <a:srgbClr val="FFC000"/>
              </a:solidFill>
            </a:endParaRPr>
          </a:p>
          <a:p>
            <a:r>
              <a:rPr lang="en-US" sz="2000" dirty="0"/>
              <a:t>Click </a:t>
            </a:r>
            <a:r>
              <a:rPr lang="en-US" sz="2000" b="1" dirty="0"/>
              <a:t>Employee Self-Service </a:t>
            </a:r>
            <a:r>
              <a:rPr lang="en-US" sz="2000" dirty="0"/>
              <a:t>to access the Employee Dashboard.</a:t>
            </a:r>
          </a:p>
          <a:p>
            <a:br>
              <a:rPr lang="en-US" sz="2000" dirty="0"/>
            </a:br>
            <a:r>
              <a:rPr lang="en-US" sz="2000" dirty="0"/>
              <a:t>Click “Enter Time” in the My Activities section.</a:t>
            </a:r>
            <a:endParaRPr lang="en-US" sz="2000" dirty="0">
              <a:solidFill>
                <a:srgbClr val="FFC000"/>
              </a:solidFill>
            </a:endParaRPr>
          </a:p>
          <a:p>
            <a:endParaRPr lang="en-US" sz="2000" dirty="0"/>
          </a:p>
        </p:txBody>
      </p:sp>
      <p:pic>
        <p:nvPicPr>
          <p:cNvPr id="3" name="Picture 2">
            <a:extLst>
              <a:ext uri="{FF2B5EF4-FFF2-40B4-BE49-F238E27FC236}">
                <a16:creationId xmlns:a16="http://schemas.microsoft.com/office/drawing/2014/main" id="{24307DFF-4F43-DCC3-B46F-E72499BEE0C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43600" y="2257093"/>
            <a:ext cx="4724400" cy="914671"/>
          </a:xfrm>
          <a:prstGeom prst="rect">
            <a:avLst/>
          </a:prstGeom>
        </p:spPr>
      </p:pic>
      <p:pic>
        <p:nvPicPr>
          <p:cNvPr id="5" name="Picture 4">
            <a:extLst>
              <a:ext uri="{FF2B5EF4-FFF2-40B4-BE49-F238E27FC236}">
                <a16:creationId xmlns:a16="http://schemas.microsoft.com/office/drawing/2014/main" id="{82CFD171-076D-E5CE-1C83-4A159F6E0C2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943600" y="3368666"/>
            <a:ext cx="5742099" cy="2736106"/>
          </a:xfrm>
          <a:prstGeom prst="rect">
            <a:avLst/>
          </a:prstGeom>
        </p:spPr>
      </p:pic>
      <p:grpSp>
        <p:nvGrpSpPr>
          <p:cNvPr id="6" name="Group 5">
            <a:extLst>
              <a:ext uri="{FF2B5EF4-FFF2-40B4-BE49-F238E27FC236}">
                <a16:creationId xmlns:a16="http://schemas.microsoft.com/office/drawing/2014/main" id="{AF29470B-67A2-4E5F-8D5B-61ABA9461DB6}"/>
              </a:ext>
              <a:ext uri="{C183D7F6-B498-43B3-948B-1728B52AA6E4}">
                <adec:decorative xmlns:adec="http://schemas.microsoft.com/office/drawing/2017/decorative" val="1"/>
              </a:ext>
            </a:extLst>
          </p:cNvPr>
          <p:cNvGrpSpPr/>
          <p:nvPr/>
        </p:nvGrpSpPr>
        <p:grpSpPr>
          <a:xfrm flipH="1">
            <a:off x="9759077" y="5421086"/>
            <a:ext cx="1752600" cy="355793"/>
            <a:chOff x="7086600" y="4114800"/>
            <a:chExt cx="1905000" cy="355793"/>
          </a:xfrm>
        </p:grpSpPr>
        <p:cxnSp>
          <p:nvCxnSpPr>
            <p:cNvPr id="7" name="Straight Arrow Connector 6">
              <a:extLst>
                <a:ext uri="{FF2B5EF4-FFF2-40B4-BE49-F238E27FC236}">
                  <a16:creationId xmlns:a16="http://schemas.microsoft.com/office/drawing/2014/main" id="{2FDE05AA-8C3A-2742-A48E-A35B09086E00}"/>
                </a:ext>
              </a:extLst>
            </p:cNvPr>
            <p:cNvCxnSpPr>
              <a:cxnSpLocks/>
            </p:cNvCxnSpPr>
            <p:nvPr/>
          </p:nvCxnSpPr>
          <p:spPr>
            <a:xfrm flipH="1">
              <a:off x="8382000" y="4114800"/>
              <a:ext cx="609600" cy="1524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2600856E-8E4F-66C1-4AF0-BA6520F9E612}"/>
                </a:ext>
              </a:extLst>
            </p:cNvPr>
            <p:cNvSpPr/>
            <p:nvPr/>
          </p:nvSpPr>
          <p:spPr>
            <a:xfrm>
              <a:off x="7086600" y="4191000"/>
              <a:ext cx="1143000" cy="27959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87922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BDDA7-CE6C-2C4B-DD3D-F79E264BE3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80AF00-7C67-D6A6-5647-E89F72E24D9A}"/>
              </a:ext>
            </a:extLst>
          </p:cNvPr>
          <p:cNvSpPr>
            <a:spLocks noGrp="1"/>
          </p:cNvSpPr>
          <p:nvPr>
            <p:ph type="title"/>
          </p:nvPr>
        </p:nvSpPr>
        <p:spPr/>
        <p:txBody>
          <a:bodyPr/>
          <a:lstStyle/>
          <a:p>
            <a:r>
              <a:rPr lang="en-US" dirty="0"/>
              <a:t>Start Your Timesheet</a:t>
            </a:r>
          </a:p>
        </p:txBody>
      </p:sp>
      <p:sp>
        <p:nvSpPr>
          <p:cNvPr id="4" name="Text Placeholder 3">
            <a:extLst>
              <a:ext uri="{FF2B5EF4-FFF2-40B4-BE49-F238E27FC236}">
                <a16:creationId xmlns:a16="http://schemas.microsoft.com/office/drawing/2014/main" id="{8D99EC29-2F56-EAF8-1348-D38153DA3198}"/>
              </a:ext>
            </a:extLst>
          </p:cNvPr>
          <p:cNvSpPr>
            <a:spLocks noGrp="1"/>
          </p:cNvSpPr>
          <p:nvPr>
            <p:ph type="body" sz="half" idx="2"/>
          </p:nvPr>
        </p:nvSpPr>
        <p:spPr>
          <a:xfrm>
            <a:off x="680323" y="2140449"/>
            <a:ext cx="8679808" cy="4368415"/>
          </a:xfrm>
        </p:spPr>
        <p:txBody>
          <a:bodyPr>
            <a:normAutofit/>
          </a:bodyPr>
          <a:lstStyle/>
          <a:p>
            <a:r>
              <a:rPr lang="en-US" sz="2000" dirty="0"/>
              <a:t>Click on “Start Timesheet” or “In Progress” for the period for which you are entering time. </a:t>
            </a:r>
          </a:p>
          <a:p>
            <a:endParaRPr lang="en-US" sz="1400" i="1" dirty="0"/>
          </a:p>
          <a:p>
            <a:r>
              <a:rPr lang="en-US" sz="1400" i="1" dirty="0"/>
              <a:t>*Status options are:</a:t>
            </a:r>
          </a:p>
          <a:p>
            <a:pPr marL="628650" lvl="1" indent="-171450">
              <a:buFont typeface="Arial" panose="020B0604020202020204" pitchFamily="34" charset="0"/>
              <a:buChar char="•"/>
            </a:pPr>
            <a:r>
              <a:rPr lang="en-US" i="1" dirty="0"/>
              <a:t>Not Started</a:t>
            </a:r>
          </a:p>
          <a:p>
            <a:pPr marL="628650" lvl="1" indent="-171450">
              <a:buFont typeface="Arial" panose="020B0604020202020204" pitchFamily="34" charset="0"/>
              <a:buChar char="•"/>
            </a:pPr>
            <a:r>
              <a:rPr lang="en-US" i="1" dirty="0"/>
              <a:t>In Progress</a:t>
            </a:r>
          </a:p>
          <a:p>
            <a:pPr marL="628650" lvl="1" indent="-171450">
              <a:buFont typeface="Arial" panose="020B0604020202020204" pitchFamily="34" charset="0"/>
              <a:buChar char="•"/>
            </a:pPr>
            <a:r>
              <a:rPr lang="en-US" i="1" dirty="0"/>
              <a:t>Pending </a:t>
            </a:r>
          </a:p>
          <a:p>
            <a:pPr marL="628650" lvl="1" indent="-171450">
              <a:buFont typeface="Arial" panose="020B0604020202020204" pitchFamily="34" charset="0"/>
              <a:buChar char="•"/>
            </a:pPr>
            <a:r>
              <a:rPr lang="en-US" i="1" dirty="0"/>
              <a:t>Returned for Correction</a:t>
            </a:r>
          </a:p>
          <a:p>
            <a:endParaRPr lang="en-US" sz="2400" dirty="0"/>
          </a:p>
          <a:p>
            <a:endParaRPr lang="en-US" dirty="0"/>
          </a:p>
        </p:txBody>
      </p:sp>
      <p:pic>
        <p:nvPicPr>
          <p:cNvPr id="15" name="Picture 14">
            <a:extLst>
              <a:ext uri="{FF2B5EF4-FFF2-40B4-BE49-F238E27FC236}">
                <a16:creationId xmlns:a16="http://schemas.microsoft.com/office/drawing/2014/main" id="{6B93D3B4-0521-670C-53D6-264E24E1FF2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701708" y="3909664"/>
            <a:ext cx="6809969" cy="2195108"/>
          </a:xfrm>
          <a:prstGeom prst="rect">
            <a:avLst/>
          </a:prstGeom>
        </p:spPr>
      </p:pic>
      <p:sp>
        <p:nvSpPr>
          <p:cNvPr id="9" name="TextBox 8">
            <a:extLst>
              <a:ext uri="{FF2B5EF4-FFF2-40B4-BE49-F238E27FC236}">
                <a16:creationId xmlns:a16="http://schemas.microsoft.com/office/drawing/2014/main" id="{0C7D1202-520E-016F-028E-F198968214D8}"/>
              </a:ext>
            </a:extLst>
          </p:cNvPr>
          <p:cNvSpPr txBox="1"/>
          <p:nvPr/>
        </p:nvSpPr>
        <p:spPr>
          <a:xfrm>
            <a:off x="5659749" y="5718387"/>
            <a:ext cx="1925207" cy="276999"/>
          </a:xfrm>
          <a:prstGeom prst="rect">
            <a:avLst/>
          </a:prstGeom>
          <a:noFill/>
        </p:spPr>
        <p:txBody>
          <a:bodyPr wrap="none" rtlCol="0">
            <a:spAutoFit/>
          </a:bodyPr>
          <a:lstStyle/>
          <a:p>
            <a:r>
              <a:rPr lang="en-US" sz="1200" dirty="0">
                <a:solidFill>
                  <a:srgbClr val="FF0000"/>
                </a:solidFill>
                <a:sym typeface="Symbol" panose="05050102010706020507" pitchFamily="18" charset="2"/>
              </a:rPr>
              <a:t></a:t>
            </a:r>
            <a:r>
              <a:rPr lang="en-US" sz="1200" dirty="0">
                <a:solidFill>
                  <a:srgbClr val="FF0000"/>
                </a:solidFill>
              </a:rPr>
              <a:t>Verify pay period dates</a:t>
            </a:r>
          </a:p>
        </p:txBody>
      </p:sp>
    </p:spTree>
    <p:extLst>
      <p:ext uri="{BB962C8B-B14F-4D97-AF65-F5344CB8AC3E}">
        <p14:creationId xmlns:p14="http://schemas.microsoft.com/office/powerpoint/2010/main" val="3683165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0AE18-3882-4B63-9011-C6C7D19DA2E5}"/>
              </a:ext>
            </a:extLst>
          </p:cNvPr>
          <p:cNvSpPr>
            <a:spLocks noGrp="1"/>
          </p:cNvSpPr>
          <p:nvPr>
            <p:ph type="title"/>
          </p:nvPr>
        </p:nvSpPr>
        <p:spPr/>
        <p:txBody>
          <a:bodyPr/>
          <a:lstStyle/>
          <a:p>
            <a:r>
              <a:rPr lang="en-US" dirty="0"/>
              <a:t>Time and Leave Reporting</a:t>
            </a:r>
          </a:p>
        </p:txBody>
      </p:sp>
      <p:grpSp>
        <p:nvGrpSpPr>
          <p:cNvPr id="24" name="Group 23">
            <a:extLst>
              <a:ext uri="{FF2B5EF4-FFF2-40B4-BE49-F238E27FC236}">
                <a16:creationId xmlns:a16="http://schemas.microsoft.com/office/drawing/2014/main" id="{163A4B79-1A3E-4BAA-A657-780BD201226D}"/>
              </a:ext>
              <a:ext uri="{C183D7F6-B498-43B3-948B-1728B52AA6E4}">
                <adec:decorative xmlns:adec="http://schemas.microsoft.com/office/drawing/2017/decorative" val="1"/>
              </a:ext>
            </a:extLst>
          </p:cNvPr>
          <p:cNvGrpSpPr/>
          <p:nvPr/>
        </p:nvGrpSpPr>
        <p:grpSpPr>
          <a:xfrm>
            <a:off x="6467302" y="2352212"/>
            <a:ext cx="5388918" cy="3958390"/>
            <a:chOff x="5807242" y="2486526"/>
            <a:chExt cx="6048978" cy="3765884"/>
          </a:xfrm>
        </p:grpSpPr>
        <p:grpSp>
          <p:nvGrpSpPr>
            <p:cNvPr id="14" name="Group 13">
              <a:extLst>
                <a:ext uri="{FF2B5EF4-FFF2-40B4-BE49-F238E27FC236}">
                  <a16:creationId xmlns:a16="http://schemas.microsoft.com/office/drawing/2014/main" id="{A254C1B5-8DC3-43B5-B356-4AE3665208B1}"/>
                </a:ext>
              </a:extLst>
            </p:cNvPr>
            <p:cNvGrpSpPr/>
            <p:nvPr/>
          </p:nvGrpSpPr>
          <p:grpSpPr>
            <a:xfrm>
              <a:off x="5807242" y="2486526"/>
              <a:ext cx="6048978" cy="3765884"/>
              <a:chOff x="4371476" y="2767263"/>
              <a:chExt cx="7427491" cy="3804484"/>
            </a:xfrm>
          </p:grpSpPr>
          <p:pic>
            <p:nvPicPr>
              <p:cNvPr id="12" name="Picture 11">
                <a:extLst>
                  <a:ext uri="{FF2B5EF4-FFF2-40B4-BE49-F238E27FC236}">
                    <a16:creationId xmlns:a16="http://schemas.microsoft.com/office/drawing/2014/main" id="{EFC16CB7-5252-4B9D-A585-4FA5D25B9CA6}"/>
                  </a:ext>
                </a:extLst>
              </p:cNvPr>
              <p:cNvPicPr>
                <a:picLocks noChangeAspect="1"/>
              </p:cNvPicPr>
              <p:nvPr/>
            </p:nvPicPr>
            <p:blipFill>
              <a:blip r:embed="rId2"/>
              <a:stretch>
                <a:fillRect/>
              </a:stretch>
            </p:blipFill>
            <p:spPr>
              <a:xfrm>
                <a:off x="4375583" y="2767263"/>
                <a:ext cx="7423384" cy="3804484"/>
              </a:xfrm>
              <a:prstGeom prst="rect">
                <a:avLst/>
              </a:prstGeom>
            </p:spPr>
          </p:pic>
          <p:sp>
            <p:nvSpPr>
              <p:cNvPr id="13" name="Oval 12">
                <a:extLst>
                  <a:ext uri="{FF2B5EF4-FFF2-40B4-BE49-F238E27FC236}">
                    <a16:creationId xmlns:a16="http://schemas.microsoft.com/office/drawing/2014/main" id="{D4A6E6C7-E4E0-4E0D-A465-62A4B4496B22}"/>
                  </a:ext>
                </a:extLst>
              </p:cNvPr>
              <p:cNvSpPr/>
              <p:nvPr/>
            </p:nvSpPr>
            <p:spPr>
              <a:xfrm>
                <a:off x="4371476" y="3994484"/>
                <a:ext cx="240630" cy="3769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Oval 65">
                <a:extLst>
                  <a:ext uri="{FF2B5EF4-FFF2-40B4-BE49-F238E27FC236}">
                    <a16:creationId xmlns:a16="http://schemas.microsoft.com/office/drawing/2014/main" id="{87366587-8870-414E-ACD3-4699E5CC60FF}"/>
                  </a:ext>
                </a:extLst>
              </p:cNvPr>
              <p:cNvSpPr/>
              <p:nvPr/>
            </p:nvSpPr>
            <p:spPr>
              <a:xfrm>
                <a:off x="11502220" y="3978443"/>
                <a:ext cx="240630" cy="3769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Oval 109">
                <a:extLst>
                  <a:ext uri="{FF2B5EF4-FFF2-40B4-BE49-F238E27FC236}">
                    <a16:creationId xmlns:a16="http://schemas.microsoft.com/office/drawing/2014/main" id="{A58C7412-8F64-4C0A-BB28-BB641D9F2C82}"/>
                  </a:ext>
                </a:extLst>
              </p:cNvPr>
              <p:cNvSpPr/>
              <p:nvPr/>
            </p:nvSpPr>
            <p:spPr>
              <a:xfrm>
                <a:off x="4491791" y="5242149"/>
                <a:ext cx="691103" cy="2101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Oval 111">
                <a:extLst>
                  <a:ext uri="{FF2B5EF4-FFF2-40B4-BE49-F238E27FC236}">
                    <a16:creationId xmlns:a16="http://schemas.microsoft.com/office/drawing/2014/main" id="{22EBF3DB-6B1E-4D4F-98A4-73801550E288}"/>
                  </a:ext>
                </a:extLst>
              </p:cNvPr>
              <p:cNvSpPr/>
              <p:nvPr/>
            </p:nvSpPr>
            <p:spPr>
              <a:xfrm>
                <a:off x="10261627" y="6228991"/>
                <a:ext cx="691103" cy="26597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1" name="TextBox 110">
              <a:extLst>
                <a:ext uri="{FF2B5EF4-FFF2-40B4-BE49-F238E27FC236}">
                  <a16:creationId xmlns:a16="http://schemas.microsoft.com/office/drawing/2014/main" id="{27A29991-0419-4F72-B817-04C0FDAE7DDE}"/>
                </a:ext>
              </a:extLst>
            </p:cNvPr>
            <p:cNvSpPr txBox="1"/>
            <p:nvPr/>
          </p:nvSpPr>
          <p:spPr>
            <a:xfrm>
              <a:off x="9437326" y="5120257"/>
              <a:ext cx="1035861" cy="307777"/>
            </a:xfrm>
            <a:prstGeom prst="rect">
              <a:avLst/>
            </a:prstGeom>
            <a:noFill/>
          </p:spPr>
          <p:txBody>
            <a:bodyPr wrap="none" rtlCol="0">
              <a:spAutoFit/>
            </a:bodyPr>
            <a:lstStyle/>
            <a:p>
              <a:r>
                <a:rPr lang="en-US" sz="1400" dirty="0">
                  <a:solidFill>
                    <a:srgbClr val="FF0000"/>
                  </a:solidFill>
                  <a:sym typeface="Symbol" panose="05050102010706020507" pitchFamily="18" charset="2"/>
                </a:rPr>
                <a:t></a:t>
              </a:r>
              <a:r>
                <a:rPr lang="en-US" sz="1000" dirty="0">
                  <a:solidFill>
                    <a:srgbClr val="FF0000"/>
                  </a:solidFill>
                </a:rPr>
                <a:t>Enter Hours</a:t>
              </a:r>
              <a:endParaRPr lang="en-US" sz="1400" dirty="0">
                <a:solidFill>
                  <a:srgbClr val="FF0000"/>
                </a:solidFill>
              </a:endParaRPr>
            </a:p>
          </p:txBody>
        </p:sp>
      </p:grpSp>
      <p:graphicFrame>
        <p:nvGraphicFramePr>
          <p:cNvPr id="15" name="Diagram 14" descr="table detailing instructions for time and leave reporting">
            <a:extLst>
              <a:ext uri="{FF2B5EF4-FFF2-40B4-BE49-F238E27FC236}">
                <a16:creationId xmlns:a16="http://schemas.microsoft.com/office/drawing/2014/main" id="{95F0F083-EE50-4EB0-BE10-33604741017F}"/>
              </a:ext>
            </a:extLst>
          </p:cNvPr>
          <p:cNvGraphicFramePr/>
          <p:nvPr>
            <p:extLst>
              <p:ext uri="{D42A27DB-BD31-4B8C-83A1-F6EECF244321}">
                <p14:modId xmlns:p14="http://schemas.microsoft.com/office/powerpoint/2010/main" val="94399291"/>
              </p:ext>
            </p:extLst>
          </p:nvPr>
        </p:nvGraphicFramePr>
        <p:xfrm>
          <a:off x="381482" y="2028306"/>
          <a:ext cx="5878002" cy="44389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2B167B05-2AAE-4D23-9250-0DB6CD61EA3E}"/>
              </a:ext>
            </a:extLst>
          </p:cNvPr>
          <p:cNvSpPr txBox="1"/>
          <p:nvPr/>
        </p:nvSpPr>
        <p:spPr>
          <a:xfrm>
            <a:off x="680323" y="4032402"/>
            <a:ext cx="474810" cy="369332"/>
          </a:xfrm>
          <a:prstGeom prst="rect">
            <a:avLst/>
          </a:prstGeom>
          <a:noFill/>
        </p:spPr>
        <p:txBody>
          <a:bodyPr wrap="none" rtlCol="0">
            <a:spAutoFit/>
          </a:bodyPr>
          <a:lstStyle/>
          <a:p>
            <a:r>
              <a:rPr lang="en-US" dirty="0"/>
              <a:t>OR</a:t>
            </a:r>
          </a:p>
        </p:txBody>
      </p:sp>
    </p:spTree>
    <p:extLst>
      <p:ext uri="{BB962C8B-B14F-4D97-AF65-F5344CB8AC3E}">
        <p14:creationId xmlns:p14="http://schemas.microsoft.com/office/powerpoint/2010/main" val="388130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8EBC9-4B96-403E-A0F3-152E9369C8C6}"/>
              </a:ext>
            </a:extLst>
          </p:cNvPr>
          <p:cNvSpPr>
            <a:spLocks noGrp="1"/>
          </p:cNvSpPr>
          <p:nvPr>
            <p:ph type="title"/>
          </p:nvPr>
        </p:nvSpPr>
        <p:spPr>
          <a:xfrm>
            <a:off x="680321" y="753228"/>
            <a:ext cx="7087552" cy="1080938"/>
          </a:xfrm>
        </p:spPr>
        <p:txBody>
          <a:bodyPr vert="horz" lIns="91440" tIns="45720" rIns="91440" bIns="45720" rtlCol="0" anchor="ctr">
            <a:normAutofit/>
          </a:bodyPr>
          <a:lstStyle/>
          <a:p>
            <a:r>
              <a:rPr lang="en-US" dirty="0"/>
              <a:t>Preview and Submit for Approval</a:t>
            </a:r>
          </a:p>
        </p:txBody>
      </p:sp>
      <p:grpSp>
        <p:nvGrpSpPr>
          <p:cNvPr id="16" name="Group 15">
            <a:extLst>
              <a:ext uri="{FF2B5EF4-FFF2-40B4-BE49-F238E27FC236}">
                <a16:creationId xmlns:a16="http://schemas.microsoft.com/office/drawing/2014/main" id="{FED40719-180E-40C2-9B66-703CC989D60C}"/>
              </a:ext>
              <a:ext uri="{C183D7F6-B498-43B3-948B-1728B52AA6E4}">
                <adec:decorative xmlns:adec="http://schemas.microsoft.com/office/drawing/2017/decorative" val="1"/>
              </a:ext>
            </a:extLst>
          </p:cNvPr>
          <p:cNvGrpSpPr/>
          <p:nvPr/>
        </p:nvGrpSpPr>
        <p:grpSpPr>
          <a:xfrm>
            <a:off x="8053619" y="880219"/>
            <a:ext cx="4138381" cy="5810957"/>
            <a:chOff x="7779298" y="96253"/>
            <a:chExt cx="4537861" cy="6703920"/>
          </a:xfrm>
        </p:grpSpPr>
        <p:pic>
          <p:nvPicPr>
            <p:cNvPr id="10" name="Picture 9" descr="Graphical user interface, text, application&#10;&#10;Description automatically generated">
              <a:extLst>
                <a:ext uri="{FF2B5EF4-FFF2-40B4-BE49-F238E27FC236}">
                  <a16:creationId xmlns:a16="http://schemas.microsoft.com/office/drawing/2014/main" id="{E4468304-0145-4CA0-B81E-5EDE504FCA88}"/>
                </a:ext>
              </a:extLst>
            </p:cNvPr>
            <p:cNvPicPr>
              <a:picLocks noChangeAspect="1"/>
            </p:cNvPicPr>
            <p:nvPr/>
          </p:nvPicPr>
          <p:blipFill rotWithShape="1">
            <a:blip r:embed="rId2"/>
            <a:srcRect l="-15638" r="-15638"/>
            <a:stretch/>
          </p:blipFill>
          <p:spPr>
            <a:xfrm>
              <a:off x="7779298" y="96253"/>
              <a:ext cx="4537861" cy="6703920"/>
            </a:xfrm>
            <a:prstGeom prst="rect">
              <a:avLst/>
            </a:prstGeom>
            <a:ln>
              <a:noFill/>
            </a:ln>
            <a:effectLst/>
          </p:spPr>
        </p:pic>
        <p:sp>
          <p:nvSpPr>
            <p:cNvPr id="14" name="Multiplication Sign 13">
              <a:extLst>
                <a:ext uri="{FF2B5EF4-FFF2-40B4-BE49-F238E27FC236}">
                  <a16:creationId xmlns:a16="http://schemas.microsoft.com/office/drawing/2014/main" id="{104ADC21-0889-4960-A02E-9B473F33B10C}"/>
                </a:ext>
              </a:extLst>
            </p:cNvPr>
            <p:cNvSpPr/>
            <p:nvPr/>
          </p:nvSpPr>
          <p:spPr>
            <a:xfrm>
              <a:off x="11534274" y="120316"/>
              <a:ext cx="184484" cy="224589"/>
            </a:xfrm>
            <a:prstGeom prst="mathMultiply">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90" name="Diagram 89" descr="table detailing how to preview and submit time for approval">
            <a:extLst>
              <a:ext uri="{FF2B5EF4-FFF2-40B4-BE49-F238E27FC236}">
                <a16:creationId xmlns:a16="http://schemas.microsoft.com/office/drawing/2014/main" id="{867B91E3-5686-4ABD-92AA-2C2B280780B6}"/>
              </a:ext>
            </a:extLst>
          </p:cNvPr>
          <p:cNvGraphicFramePr/>
          <p:nvPr>
            <p:extLst>
              <p:ext uri="{D42A27DB-BD31-4B8C-83A1-F6EECF244321}">
                <p14:modId xmlns:p14="http://schemas.microsoft.com/office/powerpoint/2010/main" val="1462992697"/>
              </p:ext>
            </p:extLst>
          </p:nvPr>
        </p:nvGraphicFramePr>
        <p:xfrm>
          <a:off x="490450" y="2369127"/>
          <a:ext cx="7647709" cy="4114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a:extLst>
              <a:ext uri="{FF2B5EF4-FFF2-40B4-BE49-F238E27FC236}">
                <a16:creationId xmlns:a16="http://schemas.microsoft.com/office/drawing/2014/main" id="{44B73475-0B78-202D-246A-F6E34540A2C4}"/>
              </a:ext>
              <a:ext uri="{C183D7F6-B498-43B3-948B-1728B52AA6E4}">
                <adec:decorative xmlns:adec="http://schemas.microsoft.com/office/drawing/2017/decorative" val="1"/>
              </a:ext>
            </a:extLst>
          </p:cNvPr>
          <p:cNvGrpSpPr/>
          <p:nvPr/>
        </p:nvGrpSpPr>
        <p:grpSpPr>
          <a:xfrm>
            <a:off x="8990979" y="345904"/>
            <a:ext cx="2263660" cy="407324"/>
            <a:chOff x="3636845" y="1994597"/>
            <a:chExt cx="2263660" cy="407324"/>
          </a:xfrm>
        </p:grpSpPr>
        <p:pic>
          <p:nvPicPr>
            <p:cNvPr id="3" name="Picture 2">
              <a:extLst>
                <a:ext uri="{FF2B5EF4-FFF2-40B4-BE49-F238E27FC236}">
                  <a16:creationId xmlns:a16="http://schemas.microsoft.com/office/drawing/2014/main" id="{83D3D845-5FE3-19A4-2E05-64E628C7F025}"/>
                </a:ext>
              </a:extLst>
            </p:cNvPr>
            <p:cNvPicPr>
              <a:picLocks noChangeAspect="1"/>
            </p:cNvPicPr>
            <p:nvPr/>
          </p:nvPicPr>
          <p:blipFill>
            <a:blip r:embed="rId8"/>
            <a:stretch>
              <a:fillRect/>
            </a:stretch>
          </p:blipFill>
          <p:spPr>
            <a:xfrm>
              <a:off x="3636845" y="1997667"/>
              <a:ext cx="2263660" cy="379316"/>
            </a:xfrm>
            <a:prstGeom prst="rect">
              <a:avLst/>
            </a:prstGeom>
          </p:spPr>
        </p:pic>
        <p:sp>
          <p:nvSpPr>
            <p:cNvPr id="6" name="Oval 5">
              <a:extLst>
                <a:ext uri="{FF2B5EF4-FFF2-40B4-BE49-F238E27FC236}">
                  <a16:creationId xmlns:a16="http://schemas.microsoft.com/office/drawing/2014/main" id="{DA141257-EBC3-119F-BF2D-9E8328003AF5}"/>
                </a:ext>
              </a:extLst>
            </p:cNvPr>
            <p:cNvSpPr/>
            <p:nvPr/>
          </p:nvSpPr>
          <p:spPr>
            <a:xfrm>
              <a:off x="5124650" y="1994597"/>
              <a:ext cx="775855" cy="4073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38505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828A4-26D9-4DE3-A797-93E2782EA133}"/>
              </a:ext>
            </a:extLst>
          </p:cNvPr>
          <p:cNvSpPr>
            <a:spLocks noGrp="1"/>
          </p:cNvSpPr>
          <p:nvPr>
            <p:ph type="title"/>
          </p:nvPr>
        </p:nvSpPr>
        <p:spPr>
          <a:xfrm>
            <a:off x="320841" y="753228"/>
            <a:ext cx="9973339" cy="1080938"/>
          </a:xfrm>
        </p:spPr>
        <p:txBody>
          <a:bodyPr/>
          <a:lstStyle/>
          <a:p>
            <a:r>
              <a:rPr lang="en-US" dirty="0"/>
              <a:t>Edit Your Timesheet</a:t>
            </a:r>
          </a:p>
        </p:txBody>
      </p:sp>
      <p:grpSp>
        <p:nvGrpSpPr>
          <p:cNvPr id="34" name="Group 33">
            <a:extLst>
              <a:ext uri="{FF2B5EF4-FFF2-40B4-BE49-F238E27FC236}">
                <a16:creationId xmlns:a16="http://schemas.microsoft.com/office/drawing/2014/main" id="{FE8B292B-B81C-4ECF-BB5C-78A537E6D04D}"/>
              </a:ext>
              <a:ext uri="{C183D7F6-B498-43B3-948B-1728B52AA6E4}">
                <adec:decorative xmlns:adec="http://schemas.microsoft.com/office/drawing/2017/decorative" val="1"/>
              </a:ext>
            </a:extLst>
          </p:cNvPr>
          <p:cNvGrpSpPr/>
          <p:nvPr/>
        </p:nvGrpSpPr>
        <p:grpSpPr>
          <a:xfrm>
            <a:off x="6296526" y="2406316"/>
            <a:ext cx="5325979" cy="4105882"/>
            <a:chOff x="5131848" y="2667979"/>
            <a:chExt cx="6727856" cy="3436793"/>
          </a:xfrm>
        </p:grpSpPr>
        <p:pic>
          <p:nvPicPr>
            <p:cNvPr id="8" name="Picture 7" descr="Graphical user interface, application&#10;&#10;Description automatically generated">
              <a:extLst>
                <a:ext uri="{FF2B5EF4-FFF2-40B4-BE49-F238E27FC236}">
                  <a16:creationId xmlns:a16="http://schemas.microsoft.com/office/drawing/2014/main" id="{DE96632C-A43B-4101-8F62-D0C0C1B1216B}"/>
                </a:ext>
              </a:extLst>
            </p:cNvPr>
            <p:cNvPicPr>
              <a:picLocks noChangeAspect="1"/>
            </p:cNvPicPr>
            <p:nvPr/>
          </p:nvPicPr>
          <p:blipFill>
            <a:blip r:embed="rId2"/>
            <a:stretch>
              <a:fillRect/>
            </a:stretch>
          </p:blipFill>
          <p:spPr>
            <a:xfrm>
              <a:off x="5131848" y="2667979"/>
              <a:ext cx="6727856" cy="3436793"/>
            </a:xfrm>
            <a:prstGeom prst="rect">
              <a:avLst/>
            </a:prstGeom>
          </p:spPr>
        </p:pic>
        <p:sp>
          <p:nvSpPr>
            <p:cNvPr id="9" name="Oval 8">
              <a:extLst>
                <a:ext uri="{FF2B5EF4-FFF2-40B4-BE49-F238E27FC236}">
                  <a16:creationId xmlns:a16="http://schemas.microsoft.com/office/drawing/2014/main" id="{C233CC2F-73BE-4ED8-9ECC-701F5563FFF3}"/>
                </a:ext>
              </a:extLst>
            </p:cNvPr>
            <p:cNvSpPr/>
            <p:nvPr/>
          </p:nvSpPr>
          <p:spPr>
            <a:xfrm>
              <a:off x="10757964" y="4705685"/>
              <a:ext cx="1003573" cy="3694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36" name="Table 37">
            <a:extLst>
              <a:ext uri="{FF2B5EF4-FFF2-40B4-BE49-F238E27FC236}">
                <a16:creationId xmlns:a16="http://schemas.microsoft.com/office/drawing/2014/main" id="{8F8B6886-3E94-4676-A341-B33F9012912E}"/>
              </a:ext>
            </a:extLst>
          </p:cNvPr>
          <p:cNvGraphicFramePr>
            <a:graphicFrameLocks noGrp="1"/>
          </p:cNvGraphicFramePr>
          <p:nvPr/>
        </p:nvGraphicFramePr>
        <p:xfrm>
          <a:off x="320841" y="2406316"/>
          <a:ext cx="5775159" cy="4105882"/>
        </p:xfrm>
        <a:graphic>
          <a:graphicData uri="http://schemas.openxmlformats.org/drawingml/2006/table">
            <a:tbl>
              <a:tblPr firstRow="1" bandRow="1">
                <a:tableStyleId>{69012ECD-51FC-41F1-AA8D-1B2483CD663E}</a:tableStyleId>
              </a:tblPr>
              <a:tblGrid>
                <a:gridCol w="970548">
                  <a:extLst>
                    <a:ext uri="{9D8B030D-6E8A-4147-A177-3AD203B41FA5}">
                      <a16:colId xmlns:a16="http://schemas.microsoft.com/office/drawing/2014/main" val="3426971036"/>
                    </a:ext>
                  </a:extLst>
                </a:gridCol>
                <a:gridCol w="4804611">
                  <a:extLst>
                    <a:ext uri="{9D8B030D-6E8A-4147-A177-3AD203B41FA5}">
                      <a16:colId xmlns:a16="http://schemas.microsoft.com/office/drawing/2014/main" val="440862096"/>
                    </a:ext>
                  </a:extLst>
                </a:gridCol>
              </a:tblGrid>
              <a:tr h="1113385">
                <a:tc gridSpan="2">
                  <a:txBody>
                    <a:bodyPr/>
                    <a:lstStyle/>
                    <a:p>
                      <a:r>
                        <a:rPr lang="en-US" sz="1600" dirty="0"/>
                        <a:t>The hours you entered will now appear on the calendar. Three options will appear next to the earn code entries allowing you to edit, copy or delete the entry for that day. </a:t>
                      </a:r>
                    </a:p>
                  </a:txBody>
                  <a:tcPr/>
                </a:tc>
                <a:tc hMerge="1">
                  <a:txBody>
                    <a:bodyPr/>
                    <a:lstStyle/>
                    <a:p>
                      <a:endParaRPr lang="en-US" dirty="0"/>
                    </a:p>
                  </a:txBody>
                  <a:tcPr/>
                </a:tc>
                <a:extLst>
                  <a:ext uri="{0D108BD9-81ED-4DB2-BD59-A6C34878D82A}">
                    <a16:rowId xmlns:a16="http://schemas.microsoft.com/office/drawing/2014/main" val="2684074113"/>
                  </a:ext>
                </a:extLst>
              </a:tr>
              <a:tr h="6127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dirty="0">
                          <a:sym typeface="Wingdings" panose="05000000000000000000" pitchFamily="2" charset="2"/>
                        </a:rPr>
                        <a:t> </a:t>
                      </a:r>
                      <a:r>
                        <a:rPr lang="en-US" sz="1400" b="0" u="none" dirty="0"/>
                        <a:t>Edit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If you would like to make changes to hours you entered, use the Edit icon to re-open the timesheet. Click Save.</a:t>
                      </a:r>
                    </a:p>
                  </a:txBody>
                  <a:tcPr/>
                </a:tc>
                <a:extLst>
                  <a:ext uri="{0D108BD9-81ED-4DB2-BD59-A6C34878D82A}">
                    <a16:rowId xmlns:a16="http://schemas.microsoft.com/office/drawing/2014/main" val="1288776986"/>
                  </a:ext>
                </a:extLst>
              </a:tr>
              <a:tr h="11133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dirty="0">
                          <a:latin typeface="Segoe MDL2 Assets" panose="050A0102010101010101" pitchFamily="18" charset="0"/>
                          <a:sym typeface="Wingdings 2" panose="05020102010507070707" pitchFamily="18" charset="2"/>
                        </a:rPr>
                        <a:t> </a:t>
                      </a:r>
                      <a:r>
                        <a:rPr lang="en-US" sz="1400" b="0" u="none" dirty="0"/>
                        <a:t>Copy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If you are entering the same number of hours for multiple dates, use the Copy icon. Select the hours to be copied by highlighting the days or copying from the first date entered to the end of the period. Click Save.</a:t>
                      </a:r>
                    </a:p>
                  </a:txBody>
                  <a:tcPr/>
                </a:tc>
                <a:extLst>
                  <a:ext uri="{0D108BD9-81ED-4DB2-BD59-A6C34878D82A}">
                    <a16:rowId xmlns:a16="http://schemas.microsoft.com/office/drawing/2014/main" val="1763658189"/>
                  </a:ext>
                </a:extLst>
              </a:tr>
              <a:tr h="85889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u="none" dirty="0"/>
                        <a:t>⊝ Delete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When you use the Delete icon, the system will ask you to confirm that you want to delete the hours.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Click Save.</a:t>
                      </a:r>
                    </a:p>
                  </a:txBody>
                  <a:tcPr/>
                </a:tc>
                <a:extLst>
                  <a:ext uri="{0D108BD9-81ED-4DB2-BD59-A6C34878D82A}">
                    <a16:rowId xmlns:a16="http://schemas.microsoft.com/office/drawing/2014/main" val="1193296783"/>
                  </a:ext>
                </a:extLst>
              </a:tr>
            </a:tbl>
          </a:graphicData>
        </a:graphic>
      </p:graphicFrame>
    </p:spTree>
    <p:extLst>
      <p:ext uri="{BB962C8B-B14F-4D97-AF65-F5344CB8AC3E}">
        <p14:creationId xmlns:p14="http://schemas.microsoft.com/office/powerpoint/2010/main" val="3578667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9DA6F-A98F-478C-878F-85D714CCE634}"/>
              </a:ext>
            </a:extLst>
          </p:cNvPr>
          <p:cNvSpPr>
            <a:spLocks noGrp="1"/>
          </p:cNvSpPr>
          <p:nvPr>
            <p:ph type="title"/>
          </p:nvPr>
        </p:nvSpPr>
        <p:spPr/>
        <p:txBody>
          <a:bodyPr/>
          <a:lstStyle/>
          <a:p>
            <a:r>
              <a:rPr lang="en-US" dirty="0"/>
              <a:t>Comments (If needed)</a:t>
            </a:r>
          </a:p>
        </p:txBody>
      </p:sp>
      <p:graphicFrame>
        <p:nvGraphicFramePr>
          <p:cNvPr id="9" name="Diagram 8" descr="table detailing how to enter comments and things to remember.">
            <a:extLst>
              <a:ext uri="{FF2B5EF4-FFF2-40B4-BE49-F238E27FC236}">
                <a16:creationId xmlns:a16="http://schemas.microsoft.com/office/drawing/2014/main" id="{37A73649-9B7C-4F30-B5C6-5229D1755E5F}"/>
              </a:ext>
            </a:extLst>
          </p:cNvPr>
          <p:cNvGraphicFramePr/>
          <p:nvPr>
            <p:extLst>
              <p:ext uri="{D42A27DB-BD31-4B8C-83A1-F6EECF244321}">
                <p14:modId xmlns:p14="http://schemas.microsoft.com/office/powerpoint/2010/main" val="3428167249"/>
              </p:ext>
            </p:extLst>
          </p:nvPr>
        </p:nvGraphicFramePr>
        <p:xfrm>
          <a:off x="569495" y="2341665"/>
          <a:ext cx="6169658" cy="3542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9E977A0B-3711-46D7-AD4C-082D1D573044}"/>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876962" y="3001793"/>
            <a:ext cx="5131466" cy="2022042"/>
          </a:xfrm>
          <a:prstGeom prst="rect">
            <a:avLst/>
          </a:prstGeom>
        </p:spPr>
      </p:pic>
      <p:cxnSp>
        <p:nvCxnSpPr>
          <p:cNvPr id="7" name="Straight Arrow Connector 6">
            <a:extLst>
              <a:ext uri="{FF2B5EF4-FFF2-40B4-BE49-F238E27FC236}">
                <a16:creationId xmlns:a16="http://schemas.microsoft.com/office/drawing/2014/main" id="{31DACCA3-8483-42E9-8060-80A1EA5A9897}"/>
              </a:ext>
              <a:ext uri="{C183D7F6-B498-43B3-948B-1728B52AA6E4}">
                <adec:decorative xmlns:adec="http://schemas.microsoft.com/office/drawing/2017/decorative" val="1"/>
              </a:ext>
            </a:extLst>
          </p:cNvPr>
          <p:cNvCxnSpPr/>
          <p:nvPr/>
        </p:nvCxnSpPr>
        <p:spPr>
          <a:xfrm flipH="1">
            <a:off x="8709891" y="3131127"/>
            <a:ext cx="535709"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6060470"/>
      </p:ext>
    </p:extLst>
  </p:cSld>
  <p:clrMapOvr>
    <a:masterClrMapping/>
  </p:clrMapOvr>
</p:sld>
</file>

<file path=ppt/theme/theme1.xml><?xml version="1.0" encoding="utf-8"?>
<a:theme xmlns:a="http://schemas.openxmlformats.org/drawingml/2006/main" name="Berlin">
  <a:themeElements>
    <a:clrScheme name="Custom 8">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FF9900"/>
      </a:hlink>
      <a:folHlink>
        <a:srgbClr val="8C8C8C"/>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106000"/>
                <a:satMod val="220000"/>
                <a:lumMod val="140000"/>
              </a:schemeClr>
            </a:gs>
            <a:gs pos="50000">
              <a:schemeClr val="phClr">
                <a:shade val="100000"/>
                <a:hueMod val="100000"/>
                <a:satMod val="110000"/>
                <a:lumMod val="130000"/>
              </a:schemeClr>
            </a:gs>
            <a:gs pos="100000">
              <a:schemeClr val="phClr">
                <a:shade val="69000"/>
                <a:hueMod val="88000"/>
                <a:satMod val="16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7D30EEFE-7128-4DE5-8A0D-8D4EF32CB0A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569</TotalTime>
  <Words>706</Words>
  <Application>Microsoft Office PowerPoint</Application>
  <PresentationFormat>Widescreen</PresentationFormat>
  <Paragraphs>79</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Segoe MDL2 Assets</vt:lpstr>
      <vt:lpstr>Symbol</vt:lpstr>
      <vt:lpstr>Trebuchet MS</vt:lpstr>
      <vt:lpstr>Wingdings</vt:lpstr>
      <vt:lpstr>Berlin</vt:lpstr>
      <vt:lpstr>NSU WEB TIME ENTRY</vt:lpstr>
      <vt:lpstr>Exempt Employee Responsibilities</vt:lpstr>
      <vt:lpstr>What is Web Time Entry</vt:lpstr>
      <vt:lpstr>Accessing Your Timesheet</vt:lpstr>
      <vt:lpstr>Start Your Timesheet</vt:lpstr>
      <vt:lpstr>Time and Leave Reporting</vt:lpstr>
      <vt:lpstr>Preview and Submit for Approval</vt:lpstr>
      <vt:lpstr>Edit Your Timesheet</vt:lpstr>
      <vt:lpstr>Comments (If needed)</vt:lpstr>
      <vt:lpstr>Other Options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 TIME ENTRY - Exempt Employees</dc:title>
  <dc:creator>Christi Sarpy</dc:creator>
  <cp:lastModifiedBy>Christi Sarpy</cp:lastModifiedBy>
  <cp:revision>48</cp:revision>
  <cp:lastPrinted>2022-10-27T15:45:25Z</cp:lastPrinted>
  <dcterms:created xsi:type="dcterms:W3CDTF">2020-04-09T17:46:26Z</dcterms:created>
  <dcterms:modified xsi:type="dcterms:W3CDTF">2026-08-17T12:50:12Z</dcterms:modified>
  <cp:contentStatus/>
</cp:coreProperties>
</file>