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2"/>
  </p:notesMasterIdLst>
  <p:handoutMasterIdLst>
    <p:handoutMasterId r:id="rId13"/>
  </p:handoutMasterIdLst>
  <p:sldIdLst>
    <p:sldId id="256" r:id="rId2"/>
    <p:sldId id="279" r:id="rId3"/>
    <p:sldId id="289" r:id="rId4"/>
    <p:sldId id="290" r:id="rId5"/>
    <p:sldId id="294" r:id="rId6"/>
    <p:sldId id="287" r:id="rId7"/>
    <p:sldId id="265" r:id="rId8"/>
    <p:sldId id="288" r:id="rId9"/>
    <p:sldId id="282" r:id="rId10"/>
    <p:sldId id="277" r:id="rId1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743034-D760-4356-A110-30304BA07823}" v="1807" dt="2021-08-13T16:37:35.7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16" autoAdjust="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 Sarpy" userId="682c2bfe-7d71-45dc-9506-1a0b87ef5a20" providerId="ADAL" clId="{E9743034-D760-4356-A110-30304BA07823}"/>
    <pc:docChg chg="undo redo custSel addSld delSld modSld sldOrd addSection delSection">
      <pc:chgData name="Christi Sarpy" userId="682c2bfe-7d71-45dc-9506-1a0b87ef5a20" providerId="ADAL" clId="{E9743034-D760-4356-A110-30304BA07823}" dt="2021-08-13T16:37:35.776" v="3813" actId="20577"/>
      <pc:docMkLst>
        <pc:docMk/>
      </pc:docMkLst>
      <pc:sldChg chg="modSp mod">
        <pc:chgData name="Christi Sarpy" userId="682c2bfe-7d71-45dc-9506-1a0b87ef5a20" providerId="ADAL" clId="{E9743034-D760-4356-A110-30304BA07823}" dt="2021-08-12T15:24:02.034" v="493" actId="20577"/>
        <pc:sldMkLst>
          <pc:docMk/>
          <pc:sldMk cId="692480810" sldId="256"/>
        </pc:sldMkLst>
        <pc:spChg chg="mod">
          <ac:chgData name="Christi Sarpy" userId="682c2bfe-7d71-45dc-9506-1a0b87ef5a20" providerId="ADAL" clId="{E9743034-D760-4356-A110-30304BA07823}" dt="2021-08-12T15:24:02.034" v="493" actId="20577"/>
          <ac:spMkLst>
            <pc:docMk/>
            <pc:sldMk cId="692480810" sldId="256"/>
            <ac:spMk id="3" creationId="{810DD5A2-70B5-438B-986C-7FA1B429E07E}"/>
          </ac:spMkLst>
        </pc:spChg>
        <pc:spChg chg="mod">
          <ac:chgData name="Christi Sarpy" userId="682c2bfe-7d71-45dc-9506-1a0b87ef5a20" providerId="ADAL" clId="{E9743034-D760-4356-A110-30304BA07823}" dt="2021-08-11T13:56:52.521" v="3" actId="20577"/>
          <ac:spMkLst>
            <pc:docMk/>
            <pc:sldMk cId="692480810" sldId="256"/>
            <ac:spMk id="4" creationId="{69714B3B-5CC8-4FAE-ABB3-E8533F406D4E}"/>
          </ac:spMkLst>
        </pc:spChg>
      </pc:sldChg>
      <pc:sldChg chg="addSp delSp modSp mod">
        <pc:chgData name="Christi Sarpy" userId="682c2bfe-7d71-45dc-9506-1a0b87ef5a20" providerId="ADAL" clId="{E9743034-D760-4356-A110-30304BA07823}" dt="2021-08-12T15:25:20.502" v="513" actId="6549"/>
        <pc:sldMkLst>
          <pc:docMk/>
          <pc:sldMk cId="1077180883" sldId="259"/>
        </pc:sldMkLst>
        <pc:spChg chg="mod">
          <ac:chgData name="Christi Sarpy" userId="682c2bfe-7d71-45dc-9506-1a0b87ef5a20" providerId="ADAL" clId="{E9743034-D760-4356-A110-30304BA07823}" dt="2021-08-12T15:25:20.502" v="513" actId="6549"/>
          <ac:spMkLst>
            <pc:docMk/>
            <pc:sldMk cId="1077180883" sldId="259"/>
            <ac:spMk id="2" creationId="{F51DFF29-D24D-4B49-950B-3FEE2B171267}"/>
          </ac:spMkLst>
        </pc:spChg>
        <pc:spChg chg="mod">
          <ac:chgData name="Christi Sarpy" userId="682c2bfe-7d71-45dc-9506-1a0b87ef5a20" providerId="ADAL" clId="{E9743034-D760-4356-A110-30304BA07823}" dt="2021-08-12T15:17:12.018" v="383" actId="12788"/>
          <ac:spMkLst>
            <pc:docMk/>
            <pc:sldMk cId="1077180883" sldId="259"/>
            <ac:spMk id="3" creationId="{DB0C1A80-0248-4424-8DC9-23F335E5F753}"/>
          </ac:spMkLst>
        </pc:spChg>
        <pc:spChg chg="add del mod">
          <ac:chgData name="Christi Sarpy" userId="682c2bfe-7d71-45dc-9506-1a0b87ef5a20" providerId="ADAL" clId="{E9743034-D760-4356-A110-30304BA07823}" dt="2021-08-11T14:04:09.106" v="60" actId="22"/>
          <ac:spMkLst>
            <pc:docMk/>
            <pc:sldMk cId="1077180883" sldId="259"/>
            <ac:spMk id="5" creationId="{3BC0650E-F2D4-40B2-954E-FF9195C322E6}"/>
          </ac:spMkLst>
        </pc:spChg>
        <pc:spChg chg="add del mod">
          <ac:chgData name="Christi Sarpy" userId="682c2bfe-7d71-45dc-9506-1a0b87ef5a20" providerId="ADAL" clId="{E9743034-D760-4356-A110-30304BA07823}" dt="2021-08-12T14:21:10.529" v="144" actId="931"/>
          <ac:spMkLst>
            <pc:docMk/>
            <pc:sldMk cId="1077180883" sldId="259"/>
            <ac:spMk id="5" creationId="{832D807B-EBBF-47D3-982F-87A466D69BD3}"/>
          </ac:spMkLst>
        </pc:spChg>
        <pc:spChg chg="add del mod">
          <ac:chgData name="Christi Sarpy" userId="682c2bfe-7d71-45dc-9506-1a0b87ef5a20" providerId="ADAL" clId="{E9743034-D760-4356-A110-30304BA07823}" dt="2021-08-12T14:32:06.914" v="165" actId="478"/>
          <ac:spMkLst>
            <pc:docMk/>
            <pc:sldMk cId="1077180883" sldId="259"/>
            <ac:spMk id="12" creationId="{3B4AC92E-81E4-46B1-B837-34F621893600}"/>
          </ac:spMkLst>
        </pc:spChg>
        <pc:spChg chg="add del mod">
          <ac:chgData name="Christi Sarpy" userId="682c2bfe-7d71-45dc-9506-1a0b87ef5a20" providerId="ADAL" clId="{E9743034-D760-4356-A110-30304BA07823}" dt="2021-08-12T15:01:07.397" v="182" actId="11529"/>
          <ac:spMkLst>
            <pc:docMk/>
            <pc:sldMk cId="1077180883" sldId="259"/>
            <ac:spMk id="16" creationId="{32AF9868-464F-4F51-BAFA-A02451DBC3EF}"/>
          </ac:spMkLst>
        </pc:spChg>
        <pc:grpChg chg="add mod">
          <ac:chgData name="Christi Sarpy" userId="682c2bfe-7d71-45dc-9506-1a0b87ef5a20" providerId="ADAL" clId="{E9743034-D760-4356-A110-30304BA07823}" dt="2021-08-12T15:19:25.003" v="445" actId="1076"/>
          <ac:grpSpMkLst>
            <pc:docMk/>
            <pc:sldMk cId="1077180883" sldId="259"/>
            <ac:grpSpMk id="19" creationId="{827DCD89-52C1-49A3-941E-D89F9B0868F4}"/>
          </ac:grpSpMkLst>
        </pc:grpChg>
        <pc:picChg chg="add del mod ord">
          <ac:chgData name="Christi Sarpy" userId="682c2bfe-7d71-45dc-9506-1a0b87ef5a20" providerId="ADAL" clId="{E9743034-D760-4356-A110-30304BA07823}" dt="2021-08-12T14:32:01.607" v="164" actId="478"/>
          <ac:picMkLst>
            <pc:docMk/>
            <pc:sldMk cId="1077180883" sldId="259"/>
            <ac:picMk id="7" creationId="{07103077-9FC1-4068-8064-901E306D636E}"/>
          </ac:picMkLst>
        </pc:picChg>
        <pc:picChg chg="add del mod">
          <ac:chgData name="Christi Sarpy" userId="682c2bfe-7d71-45dc-9506-1a0b87ef5a20" providerId="ADAL" clId="{E9743034-D760-4356-A110-30304BA07823}" dt="2021-08-11T14:03:49.034" v="59" actId="478"/>
          <ac:picMkLst>
            <pc:docMk/>
            <pc:sldMk cId="1077180883" sldId="259"/>
            <ac:picMk id="7" creationId="{6EAB24B6-58D1-472F-B637-EA9F66E3E39B}"/>
          </ac:picMkLst>
        </pc:picChg>
        <pc:picChg chg="add del mod ord">
          <ac:chgData name="Christi Sarpy" userId="682c2bfe-7d71-45dc-9506-1a0b87ef5a20" providerId="ADAL" clId="{E9743034-D760-4356-A110-30304BA07823}" dt="2021-08-12T14:20:51.513" v="142" actId="478"/>
          <ac:picMkLst>
            <pc:docMk/>
            <pc:sldMk cId="1077180883" sldId="259"/>
            <ac:picMk id="9" creationId="{ED5A1A46-E518-4D75-B534-E750B20BCFAF}"/>
          </ac:picMkLst>
        </pc:picChg>
        <pc:picChg chg="add del mod">
          <ac:chgData name="Christi Sarpy" userId="682c2bfe-7d71-45dc-9506-1a0b87ef5a20" providerId="ADAL" clId="{E9743034-D760-4356-A110-30304BA07823}" dt="2021-08-12T14:52:43.789" v="166" actId="478"/>
          <ac:picMkLst>
            <pc:docMk/>
            <pc:sldMk cId="1077180883" sldId="259"/>
            <ac:picMk id="10" creationId="{657061A9-C86F-4DC1-A735-208178C0DECB}"/>
          </ac:picMkLst>
        </pc:picChg>
        <pc:picChg chg="del">
          <ac:chgData name="Christi Sarpy" userId="682c2bfe-7d71-45dc-9506-1a0b87ef5a20" providerId="ADAL" clId="{E9743034-D760-4356-A110-30304BA07823}" dt="2021-08-11T14:03:08.306" v="54" actId="478"/>
          <ac:picMkLst>
            <pc:docMk/>
            <pc:sldMk cId="1077180883" sldId="259"/>
            <ac:picMk id="12" creationId="{956C6EDE-A383-42CE-80FA-8026465594F5}"/>
          </ac:picMkLst>
        </pc:picChg>
        <pc:picChg chg="del">
          <ac:chgData name="Christi Sarpy" userId="682c2bfe-7d71-45dc-9506-1a0b87ef5a20" providerId="ADAL" clId="{E9743034-D760-4356-A110-30304BA07823}" dt="2021-08-12T14:20:54.705" v="143" actId="478"/>
          <ac:picMkLst>
            <pc:docMk/>
            <pc:sldMk cId="1077180883" sldId="259"/>
            <ac:picMk id="13" creationId="{472C0802-A3E8-434C-B722-3F20A16BB77D}"/>
          </ac:picMkLst>
        </pc:picChg>
        <pc:picChg chg="add mod">
          <ac:chgData name="Christi Sarpy" userId="682c2bfe-7d71-45dc-9506-1a0b87ef5a20" providerId="ADAL" clId="{E9743034-D760-4356-A110-30304BA07823}" dt="2021-08-12T15:01:37.090" v="187" actId="164"/>
          <ac:picMkLst>
            <pc:docMk/>
            <pc:sldMk cId="1077180883" sldId="259"/>
            <ac:picMk id="15" creationId="{DD6A5C77-AEAD-42A6-B8C9-706A1BBFA07C}"/>
          </ac:picMkLst>
        </pc:picChg>
        <pc:cxnChg chg="add mod">
          <ac:chgData name="Christi Sarpy" userId="682c2bfe-7d71-45dc-9506-1a0b87ef5a20" providerId="ADAL" clId="{E9743034-D760-4356-A110-30304BA07823}" dt="2021-08-12T15:10:33.699" v="331" actId="1582"/>
          <ac:cxnSpMkLst>
            <pc:docMk/>
            <pc:sldMk cId="1077180883" sldId="259"/>
            <ac:cxnSpMk id="18" creationId="{B915425A-8D68-4FCD-841F-F66BAA5FCEC1}"/>
          </ac:cxnSpMkLst>
        </pc:cxnChg>
      </pc:sldChg>
      <pc:sldChg chg="addSp delSp modSp add del mod setBg delDesignElem">
        <pc:chgData name="Christi Sarpy" userId="682c2bfe-7d71-45dc-9506-1a0b87ef5a20" providerId="ADAL" clId="{E9743034-D760-4356-A110-30304BA07823}" dt="2021-08-12T18:00:41.709" v="2353" actId="47"/>
        <pc:sldMkLst>
          <pc:docMk/>
          <pc:sldMk cId="1286192294" sldId="263"/>
        </pc:sldMkLst>
        <pc:spChg chg="mod">
          <ac:chgData name="Christi Sarpy" userId="682c2bfe-7d71-45dc-9506-1a0b87ef5a20" providerId="ADAL" clId="{E9743034-D760-4356-A110-30304BA07823}" dt="2021-08-12T15:51:23.881" v="672" actId="26606"/>
          <ac:spMkLst>
            <pc:docMk/>
            <pc:sldMk cId="1286192294" sldId="263"/>
            <ac:spMk id="2" creationId="{C4BF5838-1DBE-4BE9-BDB2-1D8C3A0B60EF}"/>
          </ac:spMkLst>
        </pc:spChg>
        <pc:spChg chg="add del">
          <ac:chgData name="Christi Sarpy" userId="682c2bfe-7d71-45dc-9506-1a0b87ef5a20" providerId="ADAL" clId="{E9743034-D760-4356-A110-30304BA07823}" dt="2021-08-12T16:16:43.992" v="1179" actId="478"/>
          <ac:spMkLst>
            <pc:docMk/>
            <pc:sldMk cId="1286192294" sldId="263"/>
            <ac:spMk id="3" creationId="{3EF4B0E5-596F-4752-8252-3753E12DC744}"/>
          </ac:spMkLst>
        </pc:spChg>
        <pc:spChg chg="add del mod">
          <ac:chgData name="Christi Sarpy" userId="682c2bfe-7d71-45dc-9506-1a0b87ef5a20" providerId="ADAL" clId="{E9743034-D760-4356-A110-30304BA07823}" dt="2021-08-12T15:21:49.400" v="482" actId="478"/>
          <ac:spMkLst>
            <pc:docMk/>
            <pc:sldMk cId="1286192294" sldId="263"/>
            <ac:spMk id="5" creationId="{F02802B6-4898-4A10-B63E-E30F42FBA33C}"/>
          </ac:spMkLst>
        </pc:spChg>
        <pc:spChg chg="add del mod">
          <ac:chgData name="Christi Sarpy" userId="682c2bfe-7d71-45dc-9506-1a0b87ef5a20" providerId="ADAL" clId="{E9743034-D760-4356-A110-30304BA07823}" dt="2021-08-12T15:51:32.497" v="674" actId="478"/>
          <ac:spMkLst>
            <pc:docMk/>
            <pc:sldMk cId="1286192294" sldId="263"/>
            <ac:spMk id="8" creationId="{CC8D577C-19E4-4E23-972F-343CDD5620EC}"/>
          </ac:spMkLst>
        </pc:spChg>
        <pc:spChg chg="add del">
          <ac:chgData name="Christi Sarpy" userId="682c2bfe-7d71-45dc-9506-1a0b87ef5a20" providerId="ADAL" clId="{E9743034-D760-4356-A110-30304BA07823}" dt="2021-08-12T18:00:07.146" v="2352"/>
          <ac:spMkLst>
            <pc:docMk/>
            <pc:sldMk cId="1286192294" sldId="263"/>
            <ac:spMk id="16" creationId="{57106897-5698-42C9-9432-E00E8AE43863}"/>
          </ac:spMkLst>
        </pc:spChg>
        <pc:spChg chg="add del">
          <ac:chgData name="Christi Sarpy" userId="682c2bfe-7d71-45dc-9506-1a0b87ef5a20" providerId="ADAL" clId="{E9743034-D760-4356-A110-30304BA07823}" dt="2021-08-12T18:00:07.146" v="2352"/>
          <ac:spMkLst>
            <pc:docMk/>
            <pc:sldMk cId="1286192294" sldId="263"/>
            <ac:spMk id="18" creationId="{628F7A47-08B1-40A2-A8A0-C8EFBF5FB954}"/>
          </ac:spMkLst>
        </pc:spChg>
        <pc:spChg chg="add del">
          <ac:chgData name="Christi Sarpy" userId="682c2bfe-7d71-45dc-9506-1a0b87ef5a20" providerId="ADAL" clId="{E9743034-D760-4356-A110-30304BA07823}" dt="2021-08-12T15:23:22.333" v="484" actId="22"/>
          <ac:spMkLst>
            <pc:docMk/>
            <pc:sldMk cId="1286192294" sldId="263"/>
            <ac:spMk id="19" creationId="{3EF56599-4D3F-476F-AB9F-24EA5024E3C0}"/>
          </ac:spMkLst>
        </pc:spChg>
        <pc:spChg chg="add del">
          <ac:chgData name="Christi Sarpy" userId="682c2bfe-7d71-45dc-9506-1a0b87ef5a20" providerId="ADAL" clId="{E9743034-D760-4356-A110-30304BA07823}" dt="2021-08-12T18:00:07.146" v="2352"/>
          <ac:spMkLst>
            <pc:docMk/>
            <pc:sldMk cId="1286192294" sldId="263"/>
            <ac:spMk id="24" creationId="{011BF1CF-8959-4DFB-9A02-7E686D512DA9}"/>
          </ac:spMkLst>
        </pc:spChg>
        <pc:spChg chg="add del mod">
          <ac:chgData name="Christi Sarpy" userId="682c2bfe-7d71-45dc-9506-1a0b87ef5a20" providerId="ADAL" clId="{E9743034-D760-4356-A110-30304BA07823}" dt="2021-08-12T15:29:09.678" v="560" actId="478"/>
          <ac:spMkLst>
            <pc:docMk/>
            <pc:sldMk cId="1286192294" sldId="263"/>
            <ac:spMk id="25" creationId="{A9C5E22E-088B-488C-B13D-C9BBBDB33F00}"/>
          </ac:spMkLst>
        </pc:spChg>
        <pc:spChg chg="add del">
          <ac:chgData name="Christi Sarpy" userId="682c2bfe-7d71-45dc-9506-1a0b87ef5a20" providerId="ADAL" clId="{E9743034-D760-4356-A110-30304BA07823}" dt="2021-08-12T15:51:12.577" v="668" actId="26606"/>
          <ac:spMkLst>
            <pc:docMk/>
            <pc:sldMk cId="1286192294" sldId="263"/>
            <ac:spMk id="37" creationId="{57106897-5698-42C9-9432-E00E8AE43863}"/>
          </ac:spMkLst>
        </pc:spChg>
        <pc:spChg chg="add del">
          <ac:chgData name="Christi Sarpy" userId="682c2bfe-7d71-45dc-9506-1a0b87ef5a20" providerId="ADAL" clId="{E9743034-D760-4356-A110-30304BA07823}" dt="2021-08-12T15:51:12.577" v="668" actId="26606"/>
          <ac:spMkLst>
            <pc:docMk/>
            <pc:sldMk cId="1286192294" sldId="263"/>
            <ac:spMk id="39" creationId="{628F7A47-08B1-40A2-A8A0-C8EFBF5FB954}"/>
          </ac:spMkLst>
        </pc:spChg>
        <pc:spChg chg="add del">
          <ac:chgData name="Christi Sarpy" userId="682c2bfe-7d71-45dc-9506-1a0b87ef5a20" providerId="ADAL" clId="{E9743034-D760-4356-A110-30304BA07823}" dt="2021-08-12T15:51:12.577" v="668" actId="26606"/>
          <ac:spMkLst>
            <pc:docMk/>
            <pc:sldMk cId="1286192294" sldId="263"/>
            <ac:spMk id="45" creationId="{E1E1EAB6-C066-436F-B97B-506A3CAD01D8}"/>
          </ac:spMkLst>
        </pc:spChg>
        <pc:spChg chg="add del">
          <ac:chgData name="Christi Sarpy" userId="682c2bfe-7d71-45dc-9506-1a0b87ef5a20" providerId="ADAL" clId="{E9743034-D760-4356-A110-30304BA07823}" dt="2021-08-12T15:51:18.921" v="670" actId="26606"/>
          <ac:spMkLst>
            <pc:docMk/>
            <pc:sldMk cId="1286192294" sldId="263"/>
            <ac:spMk id="52" creationId="{57106897-5698-42C9-9432-E00E8AE43863}"/>
          </ac:spMkLst>
        </pc:spChg>
        <pc:spChg chg="add del">
          <ac:chgData name="Christi Sarpy" userId="682c2bfe-7d71-45dc-9506-1a0b87ef5a20" providerId="ADAL" clId="{E9743034-D760-4356-A110-30304BA07823}" dt="2021-08-12T15:51:18.921" v="670" actId="26606"/>
          <ac:spMkLst>
            <pc:docMk/>
            <pc:sldMk cId="1286192294" sldId="263"/>
            <ac:spMk id="53" creationId="{628F7A47-08B1-40A2-A8A0-C8EFBF5FB954}"/>
          </ac:spMkLst>
        </pc:spChg>
        <pc:spChg chg="add del">
          <ac:chgData name="Christi Sarpy" userId="682c2bfe-7d71-45dc-9506-1a0b87ef5a20" providerId="ADAL" clId="{E9743034-D760-4356-A110-30304BA07823}" dt="2021-08-12T15:51:18.921" v="670" actId="26606"/>
          <ac:spMkLst>
            <pc:docMk/>
            <pc:sldMk cId="1286192294" sldId="263"/>
            <ac:spMk id="56" creationId="{E1E1EAB6-C066-436F-B97B-506A3CAD01D8}"/>
          </ac:spMkLst>
        </pc:spChg>
        <pc:spChg chg="add del">
          <ac:chgData name="Christi Sarpy" userId="682c2bfe-7d71-45dc-9506-1a0b87ef5a20" providerId="ADAL" clId="{E9743034-D760-4356-A110-30304BA07823}" dt="2021-08-12T15:51:23.881" v="672" actId="26606"/>
          <ac:spMkLst>
            <pc:docMk/>
            <pc:sldMk cId="1286192294" sldId="263"/>
            <ac:spMk id="62" creationId="{57106897-5698-42C9-9432-E00E8AE43863}"/>
          </ac:spMkLst>
        </pc:spChg>
        <pc:spChg chg="add del">
          <ac:chgData name="Christi Sarpy" userId="682c2bfe-7d71-45dc-9506-1a0b87ef5a20" providerId="ADAL" clId="{E9743034-D760-4356-A110-30304BA07823}" dt="2021-08-12T15:51:23.881" v="672" actId="26606"/>
          <ac:spMkLst>
            <pc:docMk/>
            <pc:sldMk cId="1286192294" sldId="263"/>
            <ac:spMk id="63" creationId="{628F7A47-08B1-40A2-A8A0-C8EFBF5FB954}"/>
          </ac:spMkLst>
        </pc:spChg>
        <pc:spChg chg="add del">
          <ac:chgData name="Christi Sarpy" userId="682c2bfe-7d71-45dc-9506-1a0b87ef5a20" providerId="ADAL" clId="{E9743034-D760-4356-A110-30304BA07823}" dt="2021-08-12T15:51:23.881" v="672" actId="26606"/>
          <ac:spMkLst>
            <pc:docMk/>
            <pc:sldMk cId="1286192294" sldId="263"/>
            <ac:spMk id="65" creationId="{E1E1EAB6-C066-436F-B97B-506A3CAD01D8}"/>
          </ac:spMkLst>
        </pc:spChg>
        <pc:grpChg chg="add del">
          <ac:chgData name="Christi Sarpy" userId="682c2bfe-7d71-45dc-9506-1a0b87ef5a20" providerId="ADAL" clId="{E9743034-D760-4356-A110-30304BA07823}" dt="2021-08-12T18:00:07.146" v="2352"/>
          <ac:grpSpMkLst>
            <pc:docMk/>
            <pc:sldMk cId="1286192294" sldId="263"/>
            <ac:grpSpMk id="20" creationId="{CA743592-A693-4947-8B39-B51AF9B26B63}"/>
          </ac:grpSpMkLst>
        </pc:grpChg>
        <pc:grpChg chg="add del">
          <ac:chgData name="Christi Sarpy" userId="682c2bfe-7d71-45dc-9506-1a0b87ef5a20" providerId="ADAL" clId="{E9743034-D760-4356-A110-30304BA07823}" dt="2021-08-12T15:51:12.577" v="668" actId="26606"/>
          <ac:grpSpMkLst>
            <pc:docMk/>
            <pc:sldMk cId="1286192294" sldId="263"/>
            <ac:grpSpMk id="41" creationId="{AC37DDB7-CF1E-4923-8356-966F5F2A0795}"/>
          </ac:grpSpMkLst>
        </pc:grpChg>
        <pc:grpChg chg="add del">
          <ac:chgData name="Christi Sarpy" userId="682c2bfe-7d71-45dc-9506-1a0b87ef5a20" providerId="ADAL" clId="{E9743034-D760-4356-A110-30304BA07823}" dt="2021-08-12T15:51:18.921" v="670" actId="26606"/>
          <ac:grpSpMkLst>
            <pc:docMk/>
            <pc:sldMk cId="1286192294" sldId="263"/>
            <ac:grpSpMk id="54" creationId="{AC37DDB7-CF1E-4923-8356-966F5F2A0795}"/>
          </ac:grpSpMkLst>
        </pc:grpChg>
        <pc:grpChg chg="add del">
          <ac:chgData name="Christi Sarpy" userId="682c2bfe-7d71-45dc-9506-1a0b87ef5a20" providerId="ADAL" clId="{E9743034-D760-4356-A110-30304BA07823}" dt="2021-08-12T15:51:23.881" v="672" actId="26606"/>
          <ac:grpSpMkLst>
            <pc:docMk/>
            <pc:sldMk cId="1286192294" sldId="263"/>
            <ac:grpSpMk id="64" creationId="{AC37DDB7-CF1E-4923-8356-966F5F2A0795}"/>
          </ac:grpSpMkLst>
        </pc:grpChg>
        <pc:graphicFrameChg chg="mod ord modGraphic">
          <ac:chgData name="Christi Sarpy" userId="682c2bfe-7d71-45dc-9506-1a0b87ef5a20" providerId="ADAL" clId="{E9743034-D760-4356-A110-30304BA07823}" dt="2021-08-12T16:16:59.750" v="1182"/>
          <ac:graphicFrameMkLst>
            <pc:docMk/>
            <pc:sldMk cId="1286192294" sldId="263"/>
            <ac:graphicFrameMk id="17" creationId="{51535973-0E18-4FA3-9B28-89E47AC2E514}"/>
          </ac:graphicFrameMkLst>
        </pc:graphicFrameChg>
        <pc:picChg chg="add del">
          <ac:chgData name="Christi Sarpy" userId="682c2bfe-7d71-45dc-9506-1a0b87ef5a20" providerId="ADAL" clId="{E9743034-D760-4356-A110-30304BA07823}" dt="2021-08-12T18:00:07.146" v="2352"/>
          <ac:picMkLst>
            <pc:docMk/>
            <pc:sldMk cId="1286192294" sldId="263"/>
            <ac:picMk id="10" creationId="{109C3D3C-5E00-40BE-B0F8-64783FF19E09}"/>
          </ac:picMkLst>
        </pc:picChg>
        <pc:picChg chg="add mod ord">
          <ac:chgData name="Christi Sarpy" userId="682c2bfe-7d71-45dc-9506-1a0b87ef5a20" providerId="ADAL" clId="{E9743034-D760-4356-A110-30304BA07823}" dt="2021-08-12T15:51:24.358" v="673" actId="1076"/>
          <ac:picMkLst>
            <pc:docMk/>
            <pc:sldMk cId="1286192294" sldId="263"/>
            <ac:picMk id="11" creationId="{AC296AC5-C898-4F37-8081-B68AB6C62B08}"/>
          </ac:picMkLst>
        </pc:picChg>
        <pc:picChg chg="add del">
          <ac:chgData name="Christi Sarpy" userId="682c2bfe-7d71-45dc-9506-1a0b87ef5a20" providerId="ADAL" clId="{E9743034-D760-4356-A110-30304BA07823}" dt="2021-08-12T18:00:07.146" v="2352"/>
          <ac:picMkLst>
            <pc:docMk/>
            <pc:sldMk cId="1286192294" sldId="263"/>
            <ac:picMk id="12" creationId="{E8FDAB8E-B415-49B0-9EE0-B6C3A756352A}"/>
          </ac:picMkLst>
        </pc:picChg>
        <pc:picChg chg="add del">
          <ac:chgData name="Christi Sarpy" userId="682c2bfe-7d71-45dc-9506-1a0b87ef5a20" providerId="ADAL" clId="{E9743034-D760-4356-A110-30304BA07823}" dt="2021-08-12T18:00:07.146" v="2352"/>
          <ac:picMkLst>
            <pc:docMk/>
            <pc:sldMk cId="1286192294" sldId="263"/>
            <ac:picMk id="14" creationId="{CBF888DA-BF80-49E1-9FB0-DFBAC7AE4B84}"/>
          </ac:picMkLst>
        </pc:picChg>
        <pc:picChg chg="del">
          <ac:chgData name="Christi Sarpy" userId="682c2bfe-7d71-45dc-9506-1a0b87ef5a20" providerId="ADAL" clId="{E9743034-D760-4356-A110-30304BA07823}" dt="2021-08-12T15:21:45.509" v="481" actId="478"/>
          <ac:picMkLst>
            <pc:docMk/>
            <pc:sldMk cId="1286192294" sldId="263"/>
            <ac:picMk id="23" creationId="{C3A3BF70-FA40-46FD-AA26-66DE6ED585B2}"/>
          </ac:picMkLst>
        </pc:picChg>
        <pc:picChg chg="add del">
          <ac:chgData name="Christi Sarpy" userId="682c2bfe-7d71-45dc-9506-1a0b87ef5a20" providerId="ADAL" clId="{E9743034-D760-4356-A110-30304BA07823}" dt="2021-08-12T18:00:07.146" v="2352"/>
          <ac:picMkLst>
            <pc:docMk/>
            <pc:sldMk cId="1286192294" sldId="263"/>
            <ac:picMk id="26" creationId="{C614D39E-6EA9-4C3C-9997-993268449EE1}"/>
          </ac:picMkLst>
        </pc:picChg>
        <pc:picChg chg="add del mod">
          <ac:chgData name="Christi Sarpy" userId="682c2bfe-7d71-45dc-9506-1a0b87ef5a20" providerId="ADAL" clId="{E9743034-D760-4356-A110-30304BA07823}" dt="2021-08-12T15:29:06.540" v="559" actId="478"/>
          <ac:picMkLst>
            <pc:docMk/>
            <pc:sldMk cId="1286192294" sldId="263"/>
            <ac:picMk id="27" creationId="{81648C81-27C9-4ED0-B106-7D288D83CEB4}"/>
          </ac:picMkLst>
        </pc:picChg>
        <pc:picChg chg="add del">
          <ac:chgData name="Christi Sarpy" userId="682c2bfe-7d71-45dc-9506-1a0b87ef5a20" providerId="ADAL" clId="{E9743034-D760-4356-A110-30304BA07823}" dt="2021-08-12T15:51:12.577" v="668" actId="26606"/>
          <ac:picMkLst>
            <pc:docMk/>
            <pc:sldMk cId="1286192294" sldId="263"/>
            <ac:picMk id="31" creationId="{109C3D3C-5E00-40BE-B0F8-64783FF19E09}"/>
          </ac:picMkLst>
        </pc:picChg>
        <pc:picChg chg="add del">
          <ac:chgData name="Christi Sarpy" userId="682c2bfe-7d71-45dc-9506-1a0b87ef5a20" providerId="ADAL" clId="{E9743034-D760-4356-A110-30304BA07823}" dt="2021-08-12T15:51:12.577" v="668" actId="26606"/>
          <ac:picMkLst>
            <pc:docMk/>
            <pc:sldMk cId="1286192294" sldId="263"/>
            <ac:picMk id="33" creationId="{E8FDAB8E-B415-49B0-9EE0-B6C3A756352A}"/>
          </ac:picMkLst>
        </pc:picChg>
        <pc:picChg chg="add del">
          <ac:chgData name="Christi Sarpy" userId="682c2bfe-7d71-45dc-9506-1a0b87ef5a20" providerId="ADAL" clId="{E9743034-D760-4356-A110-30304BA07823}" dt="2021-08-12T15:51:12.577" v="668" actId="26606"/>
          <ac:picMkLst>
            <pc:docMk/>
            <pc:sldMk cId="1286192294" sldId="263"/>
            <ac:picMk id="35" creationId="{CBF888DA-BF80-49E1-9FB0-DFBAC7AE4B84}"/>
          </ac:picMkLst>
        </pc:picChg>
        <pc:picChg chg="add del">
          <ac:chgData name="Christi Sarpy" userId="682c2bfe-7d71-45dc-9506-1a0b87ef5a20" providerId="ADAL" clId="{E9743034-D760-4356-A110-30304BA07823}" dt="2021-08-12T15:51:12.577" v="668" actId="26606"/>
          <ac:picMkLst>
            <pc:docMk/>
            <pc:sldMk cId="1286192294" sldId="263"/>
            <ac:picMk id="47" creationId="{4A0584A2-7157-4FF9-BDF0-792791AE67E8}"/>
          </ac:picMkLst>
        </pc:picChg>
        <pc:picChg chg="add del">
          <ac:chgData name="Christi Sarpy" userId="682c2bfe-7d71-45dc-9506-1a0b87ef5a20" providerId="ADAL" clId="{E9743034-D760-4356-A110-30304BA07823}" dt="2021-08-12T15:51:18.921" v="670" actId="26606"/>
          <ac:picMkLst>
            <pc:docMk/>
            <pc:sldMk cId="1286192294" sldId="263"/>
            <ac:picMk id="49" creationId="{109C3D3C-5E00-40BE-B0F8-64783FF19E09}"/>
          </ac:picMkLst>
        </pc:picChg>
        <pc:picChg chg="add del">
          <ac:chgData name="Christi Sarpy" userId="682c2bfe-7d71-45dc-9506-1a0b87ef5a20" providerId="ADAL" clId="{E9743034-D760-4356-A110-30304BA07823}" dt="2021-08-12T15:51:18.921" v="670" actId="26606"/>
          <ac:picMkLst>
            <pc:docMk/>
            <pc:sldMk cId="1286192294" sldId="263"/>
            <ac:picMk id="50" creationId="{E8FDAB8E-B415-49B0-9EE0-B6C3A756352A}"/>
          </ac:picMkLst>
        </pc:picChg>
        <pc:picChg chg="add del">
          <ac:chgData name="Christi Sarpy" userId="682c2bfe-7d71-45dc-9506-1a0b87ef5a20" providerId="ADAL" clId="{E9743034-D760-4356-A110-30304BA07823}" dt="2021-08-12T15:51:18.921" v="670" actId="26606"/>
          <ac:picMkLst>
            <pc:docMk/>
            <pc:sldMk cId="1286192294" sldId="263"/>
            <ac:picMk id="51" creationId="{CBF888DA-BF80-49E1-9FB0-DFBAC7AE4B84}"/>
          </ac:picMkLst>
        </pc:picChg>
        <pc:picChg chg="add del">
          <ac:chgData name="Christi Sarpy" userId="682c2bfe-7d71-45dc-9506-1a0b87ef5a20" providerId="ADAL" clId="{E9743034-D760-4356-A110-30304BA07823}" dt="2021-08-12T15:51:18.921" v="670" actId="26606"/>
          <ac:picMkLst>
            <pc:docMk/>
            <pc:sldMk cId="1286192294" sldId="263"/>
            <ac:picMk id="57" creationId="{4A0584A2-7157-4FF9-BDF0-792791AE67E8}"/>
          </ac:picMkLst>
        </pc:picChg>
        <pc:picChg chg="add del">
          <ac:chgData name="Christi Sarpy" userId="682c2bfe-7d71-45dc-9506-1a0b87ef5a20" providerId="ADAL" clId="{E9743034-D760-4356-A110-30304BA07823}" dt="2021-08-12T15:51:23.881" v="672" actId="26606"/>
          <ac:picMkLst>
            <pc:docMk/>
            <pc:sldMk cId="1286192294" sldId="263"/>
            <ac:picMk id="59" creationId="{109C3D3C-5E00-40BE-B0F8-64783FF19E09}"/>
          </ac:picMkLst>
        </pc:picChg>
        <pc:picChg chg="add del">
          <ac:chgData name="Christi Sarpy" userId="682c2bfe-7d71-45dc-9506-1a0b87ef5a20" providerId="ADAL" clId="{E9743034-D760-4356-A110-30304BA07823}" dt="2021-08-12T15:51:23.881" v="672" actId="26606"/>
          <ac:picMkLst>
            <pc:docMk/>
            <pc:sldMk cId="1286192294" sldId="263"/>
            <ac:picMk id="60" creationId="{E8FDAB8E-B415-49B0-9EE0-B6C3A756352A}"/>
          </ac:picMkLst>
        </pc:picChg>
        <pc:picChg chg="add del">
          <ac:chgData name="Christi Sarpy" userId="682c2bfe-7d71-45dc-9506-1a0b87ef5a20" providerId="ADAL" clId="{E9743034-D760-4356-A110-30304BA07823}" dt="2021-08-12T15:51:23.881" v="672" actId="26606"/>
          <ac:picMkLst>
            <pc:docMk/>
            <pc:sldMk cId="1286192294" sldId="263"/>
            <ac:picMk id="61" creationId="{CBF888DA-BF80-49E1-9FB0-DFBAC7AE4B84}"/>
          </ac:picMkLst>
        </pc:picChg>
        <pc:picChg chg="add del">
          <ac:chgData name="Christi Sarpy" userId="682c2bfe-7d71-45dc-9506-1a0b87ef5a20" providerId="ADAL" clId="{E9743034-D760-4356-A110-30304BA07823}" dt="2021-08-12T15:51:23.881" v="672" actId="26606"/>
          <ac:picMkLst>
            <pc:docMk/>
            <pc:sldMk cId="1286192294" sldId="263"/>
            <ac:picMk id="66" creationId="{4A0584A2-7157-4FF9-BDF0-792791AE67E8}"/>
          </ac:picMkLst>
        </pc:picChg>
      </pc:sldChg>
      <pc:sldChg chg="addSp delSp modSp mod setBg">
        <pc:chgData name="Christi Sarpy" userId="682c2bfe-7d71-45dc-9506-1a0b87ef5a20" providerId="ADAL" clId="{E9743034-D760-4356-A110-30304BA07823}" dt="2021-08-13T16:17:04.992" v="3728"/>
        <pc:sldMkLst>
          <pc:docMk/>
          <pc:sldMk cId="538505974" sldId="265"/>
        </pc:sldMkLst>
        <pc:spChg chg="mod">
          <ac:chgData name="Christi Sarpy" userId="682c2bfe-7d71-45dc-9506-1a0b87ef5a20" providerId="ADAL" clId="{E9743034-D760-4356-A110-30304BA07823}" dt="2021-08-13T15:24:26.855" v="3271" actId="20577"/>
          <ac:spMkLst>
            <pc:docMk/>
            <pc:sldMk cId="538505974" sldId="265"/>
            <ac:spMk id="2" creationId="{0BB8EBC9-4B96-403E-A0F3-152E9369C8C6}"/>
          </ac:spMkLst>
        </pc:spChg>
        <pc:spChg chg="del mod">
          <ac:chgData name="Christi Sarpy" userId="682c2bfe-7d71-45dc-9506-1a0b87ef5a20" providerId="ADAL" clId="{E9743034-D760-4356-A110-30304BA07823}" dt="2021-08-13T15:46:50.977" v="3309" actId="478"/>
          <ac:spMkLst>
            <pc:docMk/>
            <pc:sldMk cId="538505974" sldId="265"/>
            <ac:spMk id="4" creationId="{92C96C91-047A-46DB-8BD9-AC685FD1A939}"/>
          </ac:spMkLst>
        </pc:spChg>
        <pc:spChg chg="add del mod">
          <ac:chgData name="Christi Sarpy" userId="682c2bfe-7d71-45dc-9506-1a0b87ef5a20" providerId="ADAL" clId="{E9743034-D760-4356-A110-30304BA07823}" dt="2021-08-13T15:46:52.537" v="3310" actId="478"/>
          <ac:spMkLst>
            <pc:docMk/>
            <pc:sldMk cId="538505974" sldId="265"/>
            <ac:spMk id="13" creationId="{302AF5D7-0ABE-447D-9C16-FB35BB308BF8}"/>
          </ac:spMkLst>
        </pc:spChg>
        <pc:spChg chg="add mod">
          <ac:chgData name="Christi Sarpy" userId="682c2bfe-7d71-45dc-9506-1a0b87ef5a20" providerId="ADAL" clId="{E9743034-D760-4356-A110-30304BA07823}" dt="2021-08-13T15:49:06.077" v="3326" actId="164"/>
          <ac:spMkLst>
            <pc:docMk/>
            <pc:sldMk cId="538505974" sldId="265"/>
            <ac:spMk id="14" creationId="{104ADC21-0889-4960-A02E-9B473F33B10C}"/>
          </ac:spMkLst>
        </pc:spChg>
        <pc:spChg chg="add del">
          <ac:chgData name="Christi Sarpy" userId="682c2bfe-7d71-45dc-9506-1a0b87ef5a20" providerId="ADAL" clId="{E9743034-D760-4356-A110-30304BA07823}" dt="2021-08-13T15:18:32.695" v="3214" actId="26606"/>
          <ac:spMkLst>
            <pc:docMk/>
            <pc:sldMk cId="538505974" sldId="265"/>
            <ac:spMk id="21" creationId="{1CE2A0D4-E8E2-468E-87E5-88D61B24A915}"/>
          </ac:spMkLst>
        </pc:spChg>
        <pc:spChg chg="add del">
          <ac:chgData name="Christi Sarpy" userId="682c2bfe-7d71-45dc-9506-1a0b87ef5a20" providerId="ADAL" clId="{E9743034-D760-4356-A110-30304BA07823}" dt="2021-08-13T15:18:32.695" v="3214" actId="26606"/>
          <ac:spMkLst>
            <pc:docMk/>
            <pc:sldMk cId="538505974" sldId="265"/>
            <ac:spMk id="23" creationId="{A8530258-30B8-4334-9A8E-FD7AD2323F00}"/>
          </ac:spMkLst>
        </pc:spChg>
        <pc:spChg chg="add del">
          <ac:chgData name="Christi Sarpy" userId="682c2bfe-7d71-45dc-9506-1a0b87ef5a20" providerId="ADAL" clId="{E9743034-D760-4356-A110-30304BA07823}" dt="2021-08-13T15:18:32.695" v="3214" actId="26606"/>
          <ac:spMkLst>
            <pc:docMk/>
            <pc:sldMk cId="538505974" sldId="265"/>
            <ac:spMk id="25" creationId="{72B9C142-459A-45F1-9E87-0DE4F76DC35E}"/>
          </ac:spMkLst>
        </pc:spChg>
        <pc:spChg chg="add del">
          <ac:chgData name="Christi Sarpy" userId="682c2bfe-7d71-45dc-9506-1a0b87ef5a20" providerId="ADAL" clId="{E9743034-D760-4356-A110-30304BA07823}" dt="2021-08-13T15:18:32.695" v="3214" actId="26606"/>
          <ac:spMkLst>
            <pc:docMk/>
            <pc:sldMk cId="538505974" sldId="265"/>
            <ac:spMk id="29" creationId="{E72C6208-222C-4F12-A931-F9679C4AD94B}"/>
          </ac:spMkLst>
        </pc:spChg>
        <pc:spChg chg="add del">
          <ac:chgData name="Christi Sarpy" userId="682c2bfe-7d71-45dc-9506-1a0b87ef5a20" providerId="ADAL" clId="{E9743034-D760-4356-A110-30304BA07823}" dt="2021-08-13T15:18:32.695" v="3214" actId="26606"/>
          <ac:spMkLst>
            <pc:docMk/>
            <pc:sldMk cId="538505974" sldId="265"/>
            <ac:spMk id="31" creationId="{6AECF4AC-7938-4D2D-B9B9-96F4759E3E14}"/>
          </ac:spMkLst>
        </pc:spChg>
        <pc:spChg chg="add del">
          <ac:chgData name="Christi Sarpy" userId="682c2bfe-7d71-45dc-9506-1a0b87ef5a20" providerId="ADAL" clId="{E9743034-D760-4356-A110-30304BA07823}" dt="2021-08-13T15:18:34.335" v="3216" actId="26606"/>
          <ac:spMkLst>
            <pc:docMk/>
            <pc:sldMk cId="538505974" sldId="265"/>
            <ac:spMk id="35" creationId="{0396B376-D34E-46EE-8B45-9EB9DE54065A}"/>
          </ac:spMkLst>
        </pc:spChg>
        <pc:spChg chg="add del">
          <ac:chgData name="Christi Sarpy" userId="682c2bfe-7d71-45dc-9506-1a0b87ef5a20" providerId="ADAL" clId="{E9743034-D760-4356-A110-30304BA07823}" dt="2021-08-13T15:18:34.335" v="3216" actId="26606"/>
          <ac:spMkLst>
            <pc:docMk/>
            <pc:sldMk cId="538505974" sldId="265"/>
            <ac:spMk id="39" creationId="{1CE2A0D4-E8E2-468E-87E5-88D61B24A915}"/>
          </ac:spMkLst>
        </pc:spChg>
        <pc:spChg chg="add del">
          <ac:chgData name="Christi Sarpy" userId="682c2bfe-7d71-45dc-9506-1a0b87ef5a20" providerId="ADAL" clId="{E9743034-D760-4356-A110-30304BA07823}" dt="2021-08-13T15:18:34.335" v="3216" actId="26606"/>
          <ac:spMkLst>
            <pc:docMk/>
            <pc:sldMk cId="538505974" sldId="265"/>
            <ac:spMk id="40" creationId="{A8530258-30B8-4334-9A8E-FD7AD2323F00}"/>
          </ac:spMkLst>
        </pc:spChg>
        <pc:spChg chg="add del">
          <ac:chgData name="Christi Sarpy" userId="682c2bfe-7d71-45dc-9506-1a0b87ef5a20" providerId="ADAL" clId="{E9743034-D760-4356-A110-30304BA07823}" dt="2021-08-13T15:18:34.335" v="3216" actId="26606"/>
          <ac:spMkLst>
            <pc:docMk/>
            <pc:sldMk cId="538505974" sldId="265"/>
            <ac:spMk id="41" creationId="{4A9E36F3-4E47-45B4-B922-288AAC852563}"/>
          </ac:spMkLst>
        </pc:spChg>
        <pc:spChg chg="add del">
          <ac:chgData name="Christi Sarpy" userId="682c2bfe-7d71-45dc-9506-1a0b87ef5a20" providerId="ADAL" clId="{E9743034-D760-4356-A110-30304BA07823}" dt="2021-08-13T15:18:34.335" v="3216" actId="26606"/>
          <ac:spMkLst>
            <pc:docMk/>
            <pc:sldMk cId="538505974" sldId="265"/>
            <ac:spMk id="43" creationId="{A064FC89-F2D3-48DE-A503-468AF47BB321}"/>
          </ac:spMkLst>
        </pc:spChg>
        <pc:spChg chg="add del">
          <ac:chgData name="Christi Sarpy" userId="682c2bfe-7d71-45dc-9506-1a0b87ef5a20" providerId="ADAL" clId="{E9743034-D760-4356-A110-30304BA07823}" dt="2021-08-13T15:18:34.335" v="3216" actId="26606"/>
          <ac:spMkLst>
            <pc:docMk/>
            <pc:sldMk cId="538505974" sldId="265"/>
            <ac:spMk id="44" creationId="{49BBBB81-5E69-4F8B-A824-86E9500CE76F}"/>
          </ac:spMkLst>
        </pc:spChg>
        <pc:spChg chg="add del">
          <ac:chgData name="Christi Sarpy" userId="682c2bfe-7d71-45dc-9506-1a0b87ef5a20" providerId="ADAL" clId="{E9743034-D760-4356-A110-30304BA07823}" dt="2021-08-13T15:18:37.066" v="3218" actId="26606"/>
          <ac:spMkLst>
            <pc:docMk/>
            <pc:sldMk cId="538505974" sldId="265"/>
            <ac:spMk id="50" creationId="{1CE2A0D4-E8E2-468E-87E5-88D61B24A915}"/>
          </ac:spMkLst>
        </pc:spChg>
        <pc:spChg chg="add del">
          <ac:chgData name="Christi Sarpy" userId="682c2bfe-7d71-45dc-9506-1a0b87ef5a20" providerId="ADAL" clId="{E9743034-D760-4356-A110-30304BA07823}" dt="2021-08-13T15:18:37.066" v="3218" actId="26606"/>
          <ac:spMkLst>
            <pc:docMk/>
            <pc:sldMk cId="538505974" sldId="265"/>
            <ac:spMk id="51" creationId="{A8530258-30B8-4334-9A8E-FD7AD2323F00}"/>
          </ac:spMkLst>
        </pc:spChg>
        <pc:spChg chg="add del">
          <ac:chgData name="Christi Sarpy" userId="682c2bfe-7d71-45dc-9506-1a0b87ef5a20" providerId="ADAL" clId="{E9743034-D760-4356-A110-30304BA07823}" dt="2021-08-13T15:18:37.066" v="3218" actId="26606"/>
          <ac:spMkLst>
            <pc:docMk/>
            <pc:sldMk cId="538505974" sldId="265"/>
            <ac:spMk id="52" creationId="{767EE22B-9FA5-4FAC-9662-D2F9C706E03F}"/>
          </ac:spMkLst>
        </pc:spChg>
        <pc:spChg chg="add del">
          <ac:chgData name="Christi Sarpy" userId="682c2bfe-7d71-45dc-9506-1a0b87ef5a20" providerId="ADAL" clId="{E9743034-D760-4356-A110-30304BA07823}" dt="2021-08-13T15:18:37.066" v="3218" actId="26606"/>
          <ac:spMkLst>
            <pc:docMk/>
            <pc:sldMk cId="538505974" sldId="265"/>
            <ac:spMk id="54" creationId="{1C46C271-4C9C-47FC-A552-BE6A80B66E40}"/>
          </ac:spMkLst>
        </pc:spChg>
        <pc:spChg chg="add del">
          <ac:chgData name="Christi Sarpy" userId="682c2bfe-7d71-45dc-9506-1a0b87ef5a20" providerId="ADAL" clId="{E9743034-D760-4356-A110-30304BA07823}" dt="2021-08-13T15:18:37.066" v="3218" actId="26606"/>
          <ac:spMkLst>
            <pc:docMk/>
            <pc:sldMk cId="538505974" sldId="265"/>
            <ac:spMk id="55" creationId="{468546B5-3A43-4E90-B43D-914113B1524F}"/>
          </ac:spMkLst>
        </pc:spChg>
        <pc:spChg chg="add del">
          <ac:chgData name="Christi Sarpy" userId="682c2bfe-7d71-45dc-9506-1a0b87ef5a20" providerId="ADAL" clId="{E9743034-D760-4356-A110-30304BA07823}" dt="2021-08-13T15:18:38.360" v="3220" actId="26606"/>
          <ac:spMkLst>
            <pc:docMk/>
            <pc:sldMk cId="538505974" sldId="265"/>
            <ac:spMk id="61" creationId="{1CE2A0D4-E8E2-468E-87E5-88D61B24A915}"/>
          </ac:spMkLst>
        </pc:spChg>
        <pc:spChg chg="add del">
          <ac:chgData name="Christi Sarpy" userId="682c2bfe-7d71-45dc-9506-1a0b87ef5a20" providerId="ADAL" clId="{E9743034-D760-4356-A110-30304BA07823}" dt="2021-08-13T15:18:38.360" v="3220" actId="26606"/>
          <ac:spMkLst>
            <pc:docMk/>
            <pc:sldMk cId="538505974" sldId="265"/>
            <ac:spMk id="62" creationId="{A8530258-30B8-4334-9A8E-FD7AD2323F00}"/>
          </ac:spMkLst>
        </pc:spChg>
        <pc:spChg chg="add del">
          <ac:chgData name="Christi Sarpy" userId="682c2bfe-7d71-45dc-9506-1a0b87ef5a20" providerId="ADAL" clId="{E9743034-D760-4356-A110-30304BA07823}" dt="2021-08-13T15:18:38.360" v="3220" actId="26606"/>
          <ac:spMkLst>
            <pc:docMk/>
            <pc:sldMk cId="538505974" sldId="265"/>
            <ac:spMk id="63" creationId="{72B9C142-459A-45F1-9E87-0DE4F76DC35E}"/>
          </ac:spMkLst>
        </pc:spChg>
        <pc:spChg chg="add del">
          <ac:chgData name="Christi Sarpy" userId="682c2bfe-7d71-45dc-9506-1a0b87ef5a20" providerId="ADAL" clId="{E9743034-D760-4356-A110-30304BA07823}" dt="2021-08-13T15:18:38.360" v="3220" actId="26606"/>
          <ac:spMkLst>
            <pc:docMk/>
            <pc:sldMk cId="538505974" sldId="265"/>
            <ac:spMk id="65" creationId="{E72C6208-222C-4F12-A931-F9679C4AD94B}"/>
          </ac:spMkLst>
        </pc:spChg>
        <pc:spChg chg="add del">
          <ac:chgData name="Christi Sarpy" userId="682c2bfe-7d71-45dc-9506-1a0b87ef5a20" providerId="ADAL" clId="{E9743034-D760-4356-A110-30304BA07823}" dt="2021-08-13T15:18:38.360" v="3220" actId="26606"/>
          <ac:spMkLst>
            <pc:docMk/>
            <pc:sldMk cId="538505974" sldId="265"/>
            <ac:spMk id="66" creationId="{6AECF4AC-7938-4D2D-B9B9-96F4759E3E14}"/>
          </ac:spMkLst>
        </pc:spChg>
        <pc:spChg chg="add del">
          <ac:chgData name="Christi Sarpy" userId="682c2bfe-7d71-45dc-9506-1a0b87ef5a20" providerId="ADAL" clId="{E9743034-D760-4356-A110-30304BA07823}" dt="2021-08-13T15:18:40.799" v="3222" actId="26606"/>
          <ac:spMkLst>
            <pc:docMk/>
            <pc:sldMk cId="538505974" sldId="265"/>
            <ac:spMk id="72" creationId="{1CE2A0D4-E8E2-468E-87E5-88D61B24A915}"/>
          </ac:spMkLst>
        </pc:spChg>
        <pc:spChg chg="add del">
          <ac:chgData name="Christi Sarpy" userId="682c2bfe-7d71-45dc-9506-1a0b87ef5a20" providerId="ADAL" clId="{E9743034-D760-4356-A110-30304BA07823}" dt="2021-08-13T15:18:40.799" v="3222" actId="26606"/>
          <ac:spMkLst>
            <pc:docMk/>
            <pc:sldMk cId="538505974" sldId="265"/>
            <ac:spMk id="73" creationId="{A8530258-30B8-4334-9A8E-FD7AD2323F00}"/>
          </ac:spMkLst>
        </pc:spChg>
        <pc:spChg chg="add del">
          <ac:chgData name="Christi Sarpy" userId="682c2bfe-7d71-45dc-9506-1a0b87ef5a20" providerId="ADAL" clId="{E9743034-D760-4356-A110-30304BA07823}" dt="2021-08-13T15:18:40.799" v="3222" actId="26606"/>
          <ac:spMkLst>
            <pc:docMk/>
            <pc:sldMk cId="538505974" sldId="265"/>
            <ac:spMk id="74" creationId="{4A9E36F3-4E47-45B4-B922-288AAC852563}"/>
          </ac:spMkLst>
        </pc:spChg>
        <pc:spChg chg="add del">
          <ac:chgData name="Christi Sarpy" userId="682c2bfe-7d71-45dc-9506-1a0b87ef5a20" providerId="ADAL" clId="{E9743034-D760-4356-A110-30304BA07823}" dt="2021-08-13T15:18:40.799" v="3222" actId="26606"/>
          <ac:spMkLst>
            <pc:docMk/>
            <pc:sldMk cId="538505974" sldId="265"/>
            <ac:spMk id="76" creationId="{A064FC89-F2D3-48DE-A503-468AF47BB321}"/>
          </ac:spMkLst>
        </pc:spChg>
        <pc:spChg chg="add del">
          <ac:chgData name="Christi Sarpy" userId="682c2bfe-7d71-45dc-9506-1a0b87ef5a20" providerId="ADAL" clId="{E9743034-D760-4356-A110-30304BA07823}" dt="2021-08-13T15:18:40.799" v="3222" actId="26606"/>
          <ac:spMkLst>
            <pc:docMk/>
            <pc:sldMk cId="538505974" sldId="265"/>
            <ac:spMk id="77" creationId="{49BBBB81-5E69-4F8B-A824-86E9500CE76F}"/>
          </ac:spMkLst>
        </pc:spChg>
        <pc:spChg chg="add del">
          <ac:chgData name="Christi Sarpy" userId="682c2bfe-7d71-45dc-9506-1a0b87ef5a20" providerId="ADAL" clId="{E9743034-D760-4356-A110-30304BA07823}" dt="2021-08-13T15:18:40.799" v="3222" actId="26606"/>
          <ac:spMkLst>
            <pc:docMk/>
            <pc:sldMk cId="538505974" sldId="265"/>
            <ac:spMk id="79" creationId="{0396B376-D34E-46EE-8B45-9EB9DE54065A}"/>
          </ac:spMkLst>
        </pc:spChg>
        <pc:spChg chg="add">
          <ac:chgData name="Christi Sarpy" userId="682c2bfe-7d71-45dc-9506-1a0b87ef5a20" providerId="ADAL" clId="{E9743034-D760-4356-A110-30304BA07823}" dt="2021-08-13T15:18:40.825" v="3223" actId="26606"/>
          <ac:spMkLst>
            <pc:docMk/>
            <pc:sldMk cId="538505974" sldId="265"/>
            <ac:spMk id="84" creationId="{57106897-5698-42C9-9432-E00E8AE43863}"/>
          </ac:spMkLst>
        </pc:spChg>
        <pc:spChg chg="add">
          <ac:chgData name="Christi Sarpy" userId="682c2bfe-7d71-45dc-9506-1a0b87ef5a20" providerId="ADAL" clId="{E9743034-D760-4356-A110-30304BA07823}" dt="2021-08-13T15:18:40.825" v="3223" actId="26606"/>
          <ac:spMkLst>
            <pc:docMk/>
            <pc:sldMk cId="538505974" sldId="265"/>
            <ac:spMk id="85" creationId="{628F7A47-08B1-40A2-A8A0-C8EFBF5FB954}"/>
          </ac:spMkLst>
        </pc:spChg>
        <pc:spChg chg="add">
          <ac:chgData name="Christi Sarpy" userId="682c2bfe-7d71-45dc-9506-1a0b87ef5a20" providerId="ADAL" clId="{E9743034-D760-4356-A110-30304BA07823}" dt="2021-08-13T15:18:40.825" v="3223" actId="26606"/>
          <ac:spMkLst>
            <pc:docMk/>
            <pc:sldMk cId="538505974" sldId="265"/>
            <ac:spMk id="88" creationId="{41112081-DA8A-4C6A-9A72-C8A3F5BAB8AF}"/>
          </ac:spMkLst>
        </pc:spChg>
        <pc:grpChg chg="add mod">
          <ac:chgData name="Christi Sarpy" userId="682c2bfe-7d71-45dc-9506-1a0b87ef5a20" providerId="ADAL" clId="{E9743034-D760-4356-A110-30304BA07823}" dt="2021-08-13T15:49:06.077" v="3326" actId="164"/>
          <ac:grpSpMkLst>
            <pc:docMk/>
            <pc:sldMk cId="538505974" sldId="265"/>
            <ac:grpSpMk id="16" creationId="{FED40719-180E-40C2-9B66-703CC989D60C}"/>
          </ac:grpSpMkLst>
        </pc:grpChg>
        <pc:grpChg chg="add">
          <ac:chgData name="Christi Sarpy" userId="682c2bfe-7d71-45dc-9506-1a0b87ef5a20" providerId="ADAL" clId="{E9743034-D760-4356-A110-30304BA07823}" dt="2021-08-13T15:18:40.825" v="3223" actId="26606"/>
          <ac:grpSpMkLst>
            <pc:docMk/>
            <pc:sldMk cId="538505974" sldId="265"/>
            <ac:grpSpMk id="86" creationId="{75736838-D5E9-4567-9B65-9C15C33781E2}"/>
          </ac:grpSpMkLst>
        </pc:grpChg>
        <pc:graphicFrameChg chg="add del mod modGraphic">
          <ac:chgData name="Christi Sarpy" userId="682c2bfe-7d71-45dc-9506-1a0b87ef5a20" providerId="ADAL" clId="{E9743034-D760-4356-A110-30304BA07823}" dt="2021-08-13T15:46:23.247" v="3305" actId="478"/>
          <ac:graphicFrameMkLst>
            <pc:docMk/>
            <pc:sldMk cId="538505974" sldId="265"/>
            <ac:graphicFrameMk id="11" creationId="{57A5E018-CDEB-432C-9AFD-4F6047FBFC3C}"/>
          </ac:graphicFrameMkLst>
        </pc:graphicFrameChg>
        <pc:graphicFrameChg chg="add del mod modGraphic">
          <ac:chgData name="Christi Sarpy" userId="682c2bfe-7d71-45dc-9506-1a0b87ef5a20" providerId="ADAL" clId="{E9743034-D760-4356-A110-30304BA07823}" dt="2021-08-13T16:15:12.178" v="3706" actId="478"/>
          <ac:graphicFrameMkLst>
            <pc:docMk/>
            <pc:sldMk cId="538505974" sldId="265"/>
            <ac:graphicFrameMk id="80" creationId="{FED9D5B6-C83D-4014-848C-9EDDE9C30834}"/>
          </ac:graphicFrameMkLst>
        </pc:graphicFrameChg>
        <pc:graphicFrameChg chg="add mod modGraphic">
          <ac:chgData name="Christi Sarpy" userId="682c2bfe-7d71-45dc-9506-1a0b87ef5a20" providerId="ADAL" clId="{E9743034-D760-4356-A110-30304BA07823}" dt="2021-08-13T16:17:04.992" v="3728"/>
          <ac:graphicFrameMkLst>
            <pc:docMk/>
            <pc:sldMk cId="538505974" sldId="265"/>
            <ac:graphicFrameMk id="90" creationId="{867B91E3-5686-4ABD-92AA-2C2B280780B6}"/>
          </ac:graphicFrameMkLst>
        </pc:graphicFrameChg>
        <pc:picChg chg="del">
          <ac:chgData name="Christi Sarpy" userId="682c2bfe-7d71-45dc-9506-1a0b87ef5a20" providerId="ADAL" clId="{E9743034-D760-4356-A110-30304BA07823}" dt="2021-08-13T15:07:17.624" v="3120" actId="478"/>
          <ac:picMkLst>
            <pc:docMk/>
            <pc:sldMk cId="538505974" sldId="265"/>
            <ac:picMk id="3" creationId="{CDF63D72-B469-48AE-A679-1359745B92A8}"/>
          </ac:picMkLst>
        </pc:picChg>
        <pc:picChg chg="add del mod">
          <ac:chgData name="Christi Sarpy" userId="682c2bfe-7d71-45dc-9506-1a0b87ef5a20" providerId="ADAL" clId="{E9743034-D760-4356-A110-30304BA07823}" dt="2021-08-13T15:07:40.233" v="3133" actId="22"/>
          <ac:picMkLst>
            <pc:docMk/>
            <pc:sldMk cId="538505974" sldId="265"/>
            <ac:picMk id="6" creationId="{693DD8B8-0A55-4C0C-B05C-1B303D350018}"/>
          </ac:picMkLst>
        </pc:picChg>
        <pc:picChg chg="add del mod">
          <ac:chgData name="Christi Sarpy" userId="682c2bfe-7d71-45dc-9506-1a0b87ef5a20" providerId="ADAL" clId="{E9743034-D760-4356-A110-30304BA07823}" dt="2021-08-13T15:08:50.964" v="3138" actId="478"/>
          <ac:picMkLst>
            <pc:docMk/>
            <pc:sldMk cId="538505974" sldId="265"/>
            <ac:picMk id="8" creationId="{66991D8F-EC11-4E21-926F-F258DBA12280}"/>
          </ac:picMkLst>
        </pc:picChg>
        <pc:picChg chg="add mod ord">
          <ac:chgData name="Christi Sarpy" userId="682c2bfe-7d71-45dc-9506-1a0b87ef5a20" providerId="ADAL" clId="{E9743034-D760-4356-A110-30304BA07823}" dt="2021-08-13T15:49:06.077" v="3326" actId="164"/>
          <ac:picMkLst>
            <pc:docMk/>
            <pc:sldMk cId="538505974" sldId="265"/>
            <ac:picMk id="10" creationId="{E4468304-0145-4CA0-B81E-5EDE504FCA88}"/>
          </ac:picMkLst>
        </pc:picChg>
        <pc:picChg chg="add del">
          <ac:chgData name="Christi Sarpy" userId="682c2bfe-7d71-45dc-9506-1a0b87ef5a20" providerId="ADAL" clId="{E9743034-D760-4356-A110-30304BA07823}" dt="2021-08-13T15:18:32.695" v="3214" actId="26606"/>
          <ac:picMkLst>
            <pc:docMk/>
            <pc:sldMk cId="538505974" sldId="265"/>
            <ac:picMk id="15" creationId="{05916DBF-29BF-49BC-864D-B509C0E9F9A9}"/>
          </ac:picMkLst>
        </pc:picChg>
        <pc:picChg chg="add del">
          <ac:chgData name="Christi Sarpy" userId="682c2bfe-7d71-45dc-9506-1a0b87ef5a20" providerId="ADAL" clId="{E9743034-D760-4356-A110-30304BA07823}" dt="2021-08-13T15:18:32.695" v="3214" actId="26606"/>
          <ac:picMkLst>
            <pc:docMk/>
            <pc:sldMk cId="538505974" sldId="265"/>
            <ac:picMk id="17" creationId="{8BAA1C78-8552-4CEE-9A2C-D65F2B95140E}"/>
          </ac:picMkLst>
        </pc:picChg>
        <pc:picChg chg="add del">
          <ac:chgData name="Christi Sarpy" userId="682c2bfe-7d71-45dc-9506-1a0b87ef5a20" providerId="ADAL" clId="{E9743034-D760-4356-A110-30304BA07823}" dt="2021-08-13T15:18:32.695" v="3214" actId="26606"/>
          <ac:picMkLst>
            <pc:docMk/>
            <pc:sldMk cId="538505974" sldId="265"/>
            <ac:picMk id="19" creationId="{B679451A-81B4-4425-B9C2-4DAA69272BB5}"/>
          </ac:picMkLst>
        </pc:picChg>
        <pc:picChg chg="add del">
          <ac:chgData name="Christi Sarpy" userId="682c2bfe-7d71-45dc-9506-1a0b87ef5a20" providerId="ADAL" clId="{E9743034-D760-4356-A110-30304BA07823}" dt="2021-08-13T15:18:32.695" v="3214" actId="26606"/>
          <ac:picMkLst>
            <pc:docMk/>
            <pc:sldMk cId="538505974" sldId="265"/>
            <ac:picMk id="27" creationId="{6B286538-0E8E-4225-B3E3-B8EF6E16FDD2}"/>
          </ac:picMkLst>
        </pc:picChg>
        <pc:picChg chg="add del">
          <ac:chgData name="Christi Sarpy" userId="682c2bfe-7d71-45dc-9506-1a0b87ef5a20" providerId="ADAL" clId="{E9743034-D760-4356-A110-30304BA07823}" dt="2021-08-13T15:18:32.695" v="3214" actId="26606"/>
          <ac:picMkLst>
            <pc:docMk/>
            <pc:sldMk cId="538505974" sldId="265"/>
            <ac:picMk id="33" creationId="{2578723F-EB68-4332-A8B8-C1ECCDBB0A68}"/>
          </ac:picMkLst>
        </pc:picChg>
        <pc:picChg chg="add del">
          <ac:chgData name="Christi Sarpy" userId="682c2bfe-7d71-45dc-9506-1a0b87ef5a20" providerId="ADAL" clId="{E9743034-D760-4356-A110-30304BA07823}" dt="2021-08-13T15:18:34.335" v="3216" actId="26606"/>
          <ac:picMkLst>
            <pc:docMk/>
            <pc:sldMk cId="538505974" sldId="265"/>
            <ac:picMk id="36" creationId="{05916DBF-29BF-49BC-864D-B509C0E9F9A9}"/>
          </ac:picMkLst>
        </pc:picChg>
        <pc:picChg chg="add del">
          <ac:chgData name="Christi Sarpy" userId="682c2bfe-7d71-45dc-9506-1a0b87ef5a20" providerId="ADAL" clId="{E9743034-D760-4356-A110-30304BA07823}" dt="2021-08-13T15:18:34.335" v="3216" actId="26606"/>
          <ac:picMkLst>
            <pc:docMk/>
            <pc:sldMk cId="538505974" sldId="265"/>
            <ac:picMk id="37" creationId="{8BAA1C78-8552-4CEE-9A2C-D65F2B95140E}"/>
          </ac:picMkLst>
        </pc:picChg>
        <pc:picChg chg="add del">
          <ac:chgData name="Christi Sarpy" userId="682c2bfe-7d71-45dc-9506-1a0b87ef5a20" providerId="ADAL" clId="{E9743034-D760-4356-A110-30304BA07823}" dt="2021-08-13T15:18:34.335" v="3216" actId="26606"/>
          <ac:picMkLst>
            <pc:docMk/>
            <pc:sldMk cId="538505974" sldId="265"/>
            <ac:picMk id="38" creationId="{B679451A-81B4-4425-B9C2-4DAA69272BB5}"/>
          </ac:picMkLst>
        </pc:picChg>
        <pc:picChg chg="add del">
          <ac:chgData name="Christi Sarpy" userId="682c2bfe-7d71-45dc-9506-1a0b87ef5a20" providerId="ADAL" clId="{E9743034-D760-4356-A110-30304BA07823}" dt="2021-08-13T15:18:34.335" v="3216" actId="26606"/>
          <ac:picMkLst>
            <pc:docMk/>
            <pc:sldMk cId="538505974" sldId="265"/>
            <ac:picMk id="42" creationId="{2A605857-B038-47AC-9593-A0FC9ADD6F6A}"/>
          </ac:picMkLst>
        </pc:picChg>
        <pc:picChg chg="add del">
          <ac:chgData name="Christi Sarpy" userId="682c2bfe-7d71-45dc-9506-1a0b87ef5a20" providerId="ADAL" clId="{E9743034-D760-4356-A110-30304BA07823}" dt="2021-08-13T15:18:34.335" v="3216" actId="26606"/>
          <ac:picMkLst>
            <pc:docMk/>
            <pc:sldMk cId="538505974" sldId="265"/>
            <ac:picMk id="45" creationId="{EE8B2F90-E56D-41A6-B60F-1EE3D8513811}"/>
          </ac:picMkLst>
        </pc:picChg>
        <pc:picChg chg="add del">
          <ac:chgData name="Christi Sarpy" userId="682c2bfe-7d71-45dc-9506-1a0b87ef5a20" providerId="ADAL" clId="{E9743034-D760-4356-A110-30304BA07823}" dt="2021-08-13T15:18:37.066" v="3218" actId="26606"/>
          <ac:picMkLst>
            <pc:docMk/>
            <pc:sldMk cId="538505974" sldId="265"/>
            <ac:picMk id="47" creationId="{05916DBF-29BF-49BC-864D-B509C0E9F9A9}"/>
          </ac:picMkLst>
        </pc:picChg>
        <pc:picChg chg="add del">
          <ac:chgData name="Christi Sarpy" userId="682c2bfe-7d71-45dc-9506-1a0b87ef5a20" providerId="ADAL" clId="{E9743034-D760-4356-A110-30304BA07823}" dt="2021-08-13T15:18:37.066" v="3218" actId="26606"/>
          <ac:picMkLst>
            <pc:docMk/>
            <pc:sldMk cId="538505974" sldId="265"/>
            <ac:picMk id="48" creationId="{8BAA1C78-8552-4CEE-9A2C-D65F2B95140E}"/>
          </ac:picMkLst>
        </pc:picChg>
        <pc:picChg chg="add del">
          <ac:chgData name="Christi Sarpy" userId="682c2bfe-7d71-45dc-9506-1a0b87ef5a20" providerId="ADAL" clId="{E9743034-D760-4356-A110-30304BA07823}" dt="2021-08-13T15:18:37.066" v="3218" actId="26606"/>
          <ac:picMkLst>
            <pc:docMk/>
            <pc:sldMk cId="538505974" sldId="265"/>
            <ac:picMk id="49" creationId="{B679451A-81B4-4425-B9C2-4DAA69272BB5}"/>
          </ac:picMkLst>
        </pc:picChg>
        <pc:picChg chg="add del">
          <ac:chgData name="Christi Sarpy" userId="682c2bfe-7d71-45dc-9506-1a0b87ef5a20" providerId="ADAL" clId="{E9743034-D760-4356-A110-30304BA07823}" dt="2021-08-13T15:18:37.066" v="3218" actId="26606"/>
          <ac:picMkLst>
            <pc:docMk/>
            <pc:sldMk cId="538505974" sldId="265"/>
            <ac:picMk id="53" creationId="{23AFE330-1515-493C-9BAD-A215440CC580}"/>
          </ac:picMkLst>
        </pc:picChg>
        <pc:picChg chg="add del">
          <ac:chgData name="Christi Sarpy" userId="682c2bfe-7d71-45dc-9506-1a0b87ef5a20" providerId="ADAL" clId="{E9743034-D760-4356-A110-30304BA07823}" dt="2021-08-13T15:18:37.066" v="3218" actId="26606"/>
          <ac:picMkLst>
            <pc:docMk/>
            <pc:sldMk cId="538505974" sldId="265"/>
            <ac:picMk id="56" creationId="{3358FCD0-2FAE-4728-A479-6CF4DAA31A99}"/>
          </ac:picMkLst>
        </pc:picChg>
        <pc:picChg chg="add del">
          <ac:chgData name="Christi Sarpy" userId="682c2bfe-7d71-45dc-9506-1a0b87ef5a20" providerId="ADAL" clId="{E9743034-D760-4356-A110-30304BA07823}" dt="2021-08-13T15:18:38.360" v="3220" actId="26606"/>
          <ac:picMkLst>
            <pc:docMk/>
            <pc:sldMk cId="538505974" sldId="265"/>
            <ac:picMk id="58" creationId="{05916DBF-29BF-49BC-864D-B509C0E9F9A9}"/>
          </ac:picMkLst>
        </pc:picChg>
        <pc:picChg chg="add del">
          <ac:chgData name="Christi Sarpy" userId="682c2bfe-7d71-45dc-9506-1a0b87ef5a20" providerId="ADAL" clId="{E9743034-D760-4356-A110-30304BA07823}" dt="2021-08-13T15:18:38.360" v="3220" actId="26606"/>
          <ac:picMkLst>
            <pc:docMk/>
            <pc:sldMk cId="538505974" sldId="265"/>
            <ac:picMk id="59" creationId="{8BAA1C78-8552-4CEE-9A2C-D65F2B95140E}"/>
          </ac:picMkLst>
        </pc:picChg>
        <pc:picChg chg="add del">
          <ac:chgData name="Christi Sarpy" userId="682c2bfe-7d71-45dc-9506-1a0b87ef5a20" providerId="ADAL" clId="{E9743034-D760-4356-A110-30304BA07823}" dt="2021-08-13T15:18:38.360" v="3220" actId="26606"/>
          <ac:picMkLst>
            <pc:docMk/>
            <pc:sldMk cId="538505974" sldId="265"/>
            <ac:picMk id="60" creationId="{B679451A-81B4-4425-B9C2-4DAA69272BB5}"/>
          </ac:picMkLst>
        </pc:picChg>
        <pc:picChg chg="add del">
          <ac:chgData name="Christi Sarpy" userId="682c2bfe-7d71-45dc-9506-1a0b87ef5a20" providerId="ADAL" clId="{E9743034-D760-4356-A110-30304BA07823}" dt="2021-08-13T15:18:38.360" v="3220" actId="26606"/>
          <ac:picMkLst>
            <pc:docMk/>
            <pc:sldMk cId="538505974" sldId="265"/>
            <ac:picMk id="64" creationId="{6B286538-0E8E-4225-B3E3-B8EF6E16FDD2}"/>
          </ac:picMkLst>
        </pc:picChg>
        <pc:picChg chg="add del">
          <ac:chgData name="Christi Sarpy" userId="682c2bfe-7d71-45dc-9506-1a0b87ef5a20" providerId="ADAL" clId="{E9743034-D760-4356-A110-30304BA07823}" dt="2021-08-13T15:18:38.360" v="3220" actId="26606"/>
          <ac:picMkLst>
            <pc:docMk/>
            <pc:sldMk cId="538505974" sldId="265"/>
            <ac:picMk id="67" creationId="{2578723F-EB68-4332-A8B8-C1ECCDBB0A68}"/>
          </ac:picMkLst>
        </pc:picChg>
        <pc:picChg chg="add del">
          <ac:chgData name="Christi Sarpy" userId="682c2bfe-7d71-45dc-9506-1a0b87ef5a20" providerId="ADAL" clId="{E9743034-D760-4356-A110-30304BA07823}" dt="2021-08-13T15:18:40.799" v="3222" actId="26606"/>
          <ac:picMkLst>
            <pc:docMk/>
            <pc:sldMk cId="538505974" sldId="265"/>
            <ac:picMk id="69" creationId="{05916DBF-29BF-49BC-864D-B509C0E9F9A9}"/>
          </ac:picMkLst>
        </pc:picChg>
        <pc:picChg chg="add del">
          <ac:chgData name="Christi Sarpy" userId="682c2bfe-7d71-45dc-9506-1a0b87ef5a20" providerId="ADAL" clId="{E9743034-D760-4356-A110-30304BA07823}" dt="2021-08-13T15:18:40.799" v="3222" actId="26606"/>
          <ac:picMkLst>
            <pc:docMk/>
            <pc:sldMk cId="538505974" sldId="265"/>
            <ac:picMk id="70" creationId="{8BAA1C78-8552-4CEE-9A2C-D65F2B95140E}"/>
          </ac:picMkLst>
        </pc:picChg>
        <pc:picChg chg="add del">
          <ac:chgData name="Christi Sarpy" userId="682c2bfe-7d71-45dc-9506-1a0b87ef5a20" providerId="ADAL" clId="{E9743034-D760-4356-A110-30304BA07823}" dt="2021-08-13T15:18:40.799" v="3222" actId="26606"/>
          <ac:picMkLst>
            <pc:docMk/>
            <pc:sldMk cId="538505974" sldId="265"/>
            <ac:picMk id="71" creationId="{B679451A-81B4-4425-B9C2-4DAA69272BB5}"/>
          </ac:picMkLst>
        </pc:picChg>
        <pc:picChg chg="add del">
          <ac:chgData name="Christi Sarpy" userId="682c2bfe-7d71-45dc-9506-1a0b87ef5a20" providerId="ADAL" clId="{E9743034-D760-4356-A110-30304BA07823}" dt="2021-08-13T15:18:40.799" v="3222" actId="26606"/>
          <ac:picMkLst>
            <pc:docMk/>
            <pc:sldMk cId="538505974" sldId="265"/>
            <ac:picMk id="75" creationId="{2A605857-B038-47AC-9593-A0FC9ADD6F6A}"/>
          </ac:picMkLst>
        </pc:picChg>
        <pc:picChg chg="add del">
          <ac:chgData name="Christi Sarpy" userId="682c2bfe-7d71-45dc-9506-1a0b87ef5a20" providerId="ADAL" clId="{E9743034-D760-4356-A110-30304BA07823}" dt="2021-08-13T15:18:40.799" v="3222" actId="26606"/>
          <ac:picMkLst>
            <pc:docMk/>
            <pc:sldMk cId="538505974" sldId="265"/>
            <ac:picMk id="78" creationId="{EE8B2F90-E56D-41A6-B60F-1EE3D8513811}"/>
          </ac:picMkLst>
        </pc:picChg>
        <pc:picChg chg="add">
          <ac:chgData name="Christi Sarpy" userId="682c2bfe-7d71-45dc-9506-1a0b87ef5a20" providerId="ADAL" clId="{E9743034-D760-4356-A110-30304BA07823}" dt="2021-08-13T15:18:40.825" v="3223" actId="26606"/>
          <ac:picMkLst>
            <pc:docMk/>
            <pc:sldMk cId="538505974" sldId="265"/>
            <ac:picMk id="81" creationId="{109C3D3C-5E00-40BE-B0F8-64783FF19E09}"/>
          </ac:picMkLst>
        </pc:picChg>
        <pc:picChg chg="add">
          <ac:chgData name="Christi Sarpy" userId="682c2bfe-7d71-45dc-9506-1a0b87ef5a20" providerId="ADAL" clId="{E9743034-D760-4356-A110-30304BA07823}" dt="2021-08-13T15:18:40.825" v="3223" actId="26606"/>
          <ac:picMkLst>
            <pc:docMk/>
            <pc:sldMk cId="538505974" sldId="265"/>
            <ac:picMk id="82" creationId="{E8FDAB8E-B415-49B0-9EE0-B6C3A756352A}"/>
          </ac:picMkLst>
        </pc:picChg>
        <pc:picChg chg="add">
          <ac:chgData name="Christi Sarpy" userId="682c2bfe-7d71-45dc-9506-1a0b87ef5a20" providerId="ADAL" clId="{E9743034-D760-4356-A110-30304BA07823}" dt="2021-08-13T15:18:40.825" v="3223" actId="26606"/>
          <ac:picMkLst>
            <pc:docMk/>
            <pc:sldMk cId="538505974" sldId="265"/>
            <ac:picMk id="83" creationId="{CBF888DA-BF80-49E1-9FB0-DFBAC7AE4B84}"/>
          </ac:picMkLst>
        </pc:picChg>
        <pc:picChg chg="add">
          <ac:chgData name="Christi Sarpy" userId="682c2bfe-7d71-45dc-9506-1a0b87ef5a20" providerId="ADAL" clId="{E9743034-D760-4356-A110-30304BA07823}" dt="2021-08-13T15:18:40.825" v="3223" actId="26606"/>
          <ac:picMkLst>
            <pc:docMk/>
            <pc:sldMk cId="538505974" sldId="265"/>
            <ac:picMk id="89" creationId="{540D8A0F-AC3D-465E-88F5-CB7C7CF10E76}"/>
          </ac:picMkLst>
        </pc:picChg>
      </pc:sldChg>
      <pc:sldChg chg="modSp">
        <pc:chgData name="Christi Sarpy" userId="682c2bfe-7d71-45dc-9506-1a0b87ef5a20" providerId="ADAL" clId="{E9743034-D760-4356-A110-30304BA07823}" dt="2021-08-13T16:19:24.353" v="3762" actId="179"/>
        <pc:sldMkLst>
          <pc:docMk/>
          <pc:sldMk cId="3034188343" sldId="277"/>
        </pc:sldMkLst>
        <pc:graphicFrameChg chg="mod">
          <ac:chgData name="Christi Sarpy" userId="682c2bfe-7d71-45dc-9506-1a0b87ef5a20" providerId="ADAL" clId="{E9743034-D760-4356-A110-30304BA07823}" dt="2021-08-13T16:19:24.353" v="3762" actId="179"/>
          <ac:graphicFrameMkLst>
            <pc:docMk/>
            <pc:sldMk cId="3034188343" sldId="277"/>
            <ac:graphicFrameMk id="25" creationId="{FC886B6C-A065-45D9-A58D-585ECE7C0DF2}"/>
          </ac:graphicFrameMkLst>
        </pc:graphicFrameChg>
      </pc:sldChg>
      <pc:sldChg chg="modSp mod">
        <pc:chgData name="Christi Sarpy" userId="682c2bfe-7d71-45dc-9506-1a0b87ef5a20" providerId="ADAL" clId="{E9743034-D760-4356-A110-30304BA07823}" dt="2021-08-13T16:24:09.421" v="3787" actId="6549"/>
        <pc:sldMkLst>
          <pc:docMk/>
          <pc:sldMk cId="2810435484" sldId="278"/>
        </pc:sldMkLst>
        <pc:spChg chg="mod">
          <ac:chgData name="Christi Sarpy" userId="682c2bfe-7d71-45dc-9506-1a0b87ef5a20" providerId="ADAL" clId="{E9743034-D760-4356-A110-30304BA07823}" dt="2021-08-13T16:24:09.421" v="3787" actId="6549"/>
          <ac:spMkLst>
            <pc:docMk/>
            <pc:sldMk cId="2810435484" sldId="278"/>
            <ac:spMk id="3" creationId="{C4EFCA28-1B1C-48F5-846F-00AE3A01CD2B}"/>
          </ac:spMkLst>
        </pc:spChg>
      </pc:sldChg>
      <pc:sldChg chg="modSp">
        <pc:chgData name="Christi Sarpy" userId="682c2bfe-7d71-45dc-9506-1a0b87ef5a20" providerId="ADAL" clId="{E9743034-D760-4356-A110-30304BA07823}" dt="2021-08-12T15:24:28.102" v="494" actId="20577"/>
        <pc:sldMkLst>
          <pc:docMk/>
          <pc:sldMk cId="2459945875" sldId="279"/>
        </pc:sldMkLst>
        <pc:graphicFrameChg chg="mod">
          <ac:chgData name="Christi Sarpy" userId="682c2bfe-7d71-45dc-9506-1a0b87ef5a20" providerId="ADAL" clId="{E9743034-D760-4356-A110-30304BA07823}" dt="2021-08-12T15:24:28.102" v="494" actId="20577"/>
          <ac:graphicFrameMkLst>
            <pc:docMk/>
            <pc:sldMk cId="2459945875" sldId="279"/>
            <ac:graphicFrameMk id="7" creationId="{7F2CF13A-F3A4-4603-8CF1-E75E76145B95}"/>
          </ac:graphicFrameMkLst>
        </pc:graphicFrameChg>
      </pc:sldChg>
      <pc:sldChg chg="addSp delSp modSp mod ord">
        <pc:chgData name="Christi Sarpy" userId="682c2bfe-7d71-45dc-9506-1a0b87ef5a20" providerId="ADAL" clId="{E9743034-D760-4356-A110-30304BA07823}" dt="2021-08-13T15:11:50.235" v="3193" actId="20577"/>
        <pc:sldMkLst>
          <pc:docMk/>
          <pc:sldMk cId="1096060470" sldId="282"/>
        </pc:sldMkLst>
        <pc:spChg chg="mod">
          <ac:chgData name="Christi Sarpy" userId="682c2bfe-7d71-45dc-9506-1a0b87ef5a20" providerId="ADAL" clId="{E9743034-D760-4356-A110-30304BA07823}" dt="2021-08-13T15:11:50.235" v="3193" actId="20577"/>
          <ac:spMkLst>
            <pc:docMk/>
            <pc:sldMk cId="1096060470" sldId="282"/>
            <ac:spMk id="2" creationId="{AD89DA6F-A98F-478C-878F-85D714CCE634}"/>
          </ac:spMkLst>
        </pc:spChg>
        <pc:spChg chg="add del mod">
          <ac:chgData name="Christi Sarpy" userId="682c2bfe-7d71-45dc-9506-1a0b87ef5a20" providerId="ADAL" clId="{E9743034-D760-4356-A110-30304BA07823}" dt="2021-08-13T15:04:03.815" v="3065" actId="478"/>
          <ac:spMkLst>
            <pc:docMk/>
            <pc:sldMk cId="1096060470" sldId="282"/>
            <ac:spMk id="6" creationId="{CF021A5A-EA25-4848-9FAC-746CAA163D96}"/>
          </ac:spMkLst>
        </pc:spChg>
        <pc:graphicFrameChg chg="mod">
          <ac:chgData name="Christi Sarpy" userId="682c2bfe-7d71-45dc-9506-1a0b87ef5a20" providerId="ADAL" clId="{E9743034-D760-4356-A110-30304BA07823}" dt="2021-08-13T15:05:24.953" v="3119" actId="20577"/>
          <ac:graphicFrameMkLst>
            <pc:docMk/>
            <pc:sldMk cId="1096060470" sldId="282"/>
            <ac:graphicFrameMk id="9" creationId="{37A73649-9B7C-4F30-B5C6-5229D1755E5F}"/>
          </ac:graphicFrameMkLst>
        </pc:graphicFrameChg>
        <pc:picChg chg="add mod">
          <ac:chgData name="Christi Sarpy" userId="682c2bfe-7d71-45dc-9506-1a0b87ef5a20" providerId="ADAL" clId="{E9743034-D760-4356-A110-30304BA07823}" dt="2021-08-13T15:03:48.107" v="3027" actId="1076"/>
          <ac:picMkLst>
            <pc:docMk/>
            <pc:sldMk cId="1096060470" sldId="282"/>
            <ac:picMk id="4" creationId="{9E977A0B-3711-46D7-AD4C-082D1D573044}"/>
          </ac:picMkLst>
        </pc:picChg>
        <pc:cxnChg chg="add mod">
          <ac:chgData name="Christi Sarpy" userId="682c2bfe-7d71-45dc-9506-1a0b87ef5a20" providerId="ADAL" clId="{E9743034-D760-4356-A110-30304BA07823}" dt="2021-08-13T15:04:26.915" v="3068" actId="1582"/>
          <ac:cxnSpMkLst>
            <pc:docMk/>
            <pc:sldMk cId="1096060470" sldId="282"/>
            <ac:cxnSpMk id="7" creationId="{31DACCA3-8483-42E9-8060-80A1EA5A9897}"/>
          </ac:cxnSpMkLst>
        </pc:cxnChg>
      </pc:sldChg>
      <pc:sldChg chg="del">
        <pc:chgData name="Christi Sarpy" userId="682c2bfe-7d71-45dc-9506-1a0b87ef5a20" providerId="ADAL" clId="{E9743034-D760-4356-A110-30304BA07823}" dt="2021-08-13T15:11:23.238" v="3163" actId="47"/>
        <pc:sldMkLst>
          <pc:docMk/>
          <pc:sldMk cId="695722733" sldId="285"/>
        </pc:sldMkLst>
      </pc:sldChg>
      <pc:sldChg chg="addSp delSp modSp mod setBg">
        <pc:chgData name="Christi Sarpy" userId="682c2bfe-7d71-45dc-9506-1a0b87ef5a20" providerId="ADAL" clId="{E9743034-D760-4356-A110-30304BA07823}" dt="2021-08-12T18:04:59.709" v="2461" actId="20577"/>
        <pc:sldMkLst>
          <pc:docMk/>
          <pc:sldMk cId="2187922247" sldId="286"/>
        </pc:sldMkLst>
        <pc:spChg chg="mod">
          <ac:chgData name="Christi Sarpy" userId="682c2bfe-7d71-45dc-9506-1a0b87ef5a20" providerId="ADAL" clId="{E9743034-D760-4356-A110-30304BA07823}" dt="2021-08-12T18:04:59.709" v="2461" actId="20577"/>
          <ac:spMkLst>
            <pc:docMk/>
            <pc:sldMk cId="2187922247" sldId="286"/>
            <ac:spMk id="2" creationId="{7340AE18-3882-4B63-9011-C6C7D19DA2E5}"/>
          </ac:spMkLst>
        </pc:spChg>
        <pc:spChg chg="mod">
          <ac:chgData name="Christi Sarpy" userId="682c2bfe-7d71-45dc-9506-1a0b87ef5a20" providerId="ADAL" clId="{E9743034-D760-4356-A110-30304BA07823}" dt="2021-08-12T15:40:56.159" v="625" actId="14100"/>
          <ac:spMkLst>
            <pc:docMk/>
            <pc:sldMk cId="2187922247" sldId="286"/>
            <ac:spMk id="4" creationId="{6C489270-F130-4AD5-B20A-1017932BA339}"/>
          </ac:spMkLst>
        </pc:spChg>
        <pc:spChg chg="add del mod">
          <ac:chgData name="Christi Sarpy" userId="682c2bfe-7d71-45dc-9506-1a0b87ef5a20" providerId="ADAL" clId="{E9743034-D760-4356-A110-30304BA07823}" dt="2021-08-12T15:03:27.479" v="194" actId="478"/>
          <ac:spMkLst>
            <pc:docMk/>
            <pc:sldMk cId="2187922247" sldId="286"/>
            <ac:spMk id="5" creationId="{7BC26BCF-67F8-4D7F-BBAC-67555F940264}"/>
          </ac:spMkLst>
        </pc:spChg>
        <pc:spChg chg="add del mod">
          <ac:chgData name="Christi Sarpy" userId="682c2bfe-7d71-45dc-9506-1a0b87ef5a20" providerId="ADAL" clId="{E9743034-D760-4356-A110-30304BA07823}" dt="2021-08-12T15:20:38.983" v="480"/>
          <ac:spMkLst>
            <pc:docMk/>
            <pc:sldMk cId="2187922247" sldId="286"/>
            <ac:spMk id="8" creationId="{27B665EB-C94D-4E4D-BCD5-CEC145F4A632}"/>
          </ac:spMkLst>
        </pc:spChg>
        <pc:spChg chg="add mod ord">
          <ac:chgData name="Christi Sarpy" userId="682c2bfe-7d71-45dc-9506-1a0b87ef5a20" providerId="ADAL" clId="{E9743034-D760-4356-A110-30304BA07823}" dt="2021-08-12T15:46:21.698" v="638" actId="1076"/>
          <ac:spMkLst>
            <pc:docMk/>
            <pc:sldMk cId="2187922247" sldId="286"/>
            <ac:spMk id="9" creationId="{E4196AE4-916A-4352-8AE8-8737622703E7}"/>
          </ac:spMkLst>
        </pc:spChg>
        <pc:spChg chg="add del">
          <ac:chgData name="Christi Sarpy" userId="682c2bfe-7d71-45dc-9506-1a0b87ef5a20" providerId="ADAL" clId="{E9743034-D760-4356-A110-30304BA07823}" dt="2021-08-12T15:41:04.446" v="628"/>
          <ac:spMkLst>
            <pc:docMk/>
            <pc:sldMk cId="2187922247" sldId="286"/>
            <ac:spMk id="12" creationId="{BE8C666A-B55F-4C19-ABB3-97C4DA7D5C8C}"/>
          </ac:spMkLst>
        </pc:spChg>
        <pc:spChg chg="add del mod">
          <ac:chgData name="Christi Sarpy" userId="682c2bfe-7d71-45dc-9506-1a0b87ef5a20" providerId="ADAL" clId="{E9743034-D760-4356-A110-30304BA07823}" dt="2021-08-12T15:15:34.039" v="350" actId="22"/>
          <ac:spMkLst>
            <pc:docMk/>
            <pc:sldMk cId="2187922247" sldId="286"/>
            <ac:spMk id="14" creationId="{4645F473-6831-4225-A4AA-55DA0B1BCD6D}"/>
          </ac:spMkLst>
        </pc:spChg>
        <pc:spChg chg="add mod">
          <ac:chgData name="Christi Sarpy" userId="682c2bfe-7d71-45dc-9506-1a0b87ef5a20" providerId="ADAL" clId="{E9743034-D760-4356-A110-30304BA07823}" dt="2021-08-12T16:20:13.361" v="1275"/>
          <ac:spMkLst>
            <pc:docMk/>
            <pc:sldMk cId="2187922247" sldId="286"/>
            <ac:spMk id="22" creationId="{101DA1A7-E01D-4528-B455-5450AB10FF2C}"/>
          </ac:spMkLst>
        </pc:spChg>
        <pc:spChg chg="add del">
          <ac:chgData name="Christi Sarpy" userId="682c2bfe-7d71-45dc-9506-1a0b87ef5a20" providerId="ADAL" clId="{E9743034-D760-4356-A110-30304BA07823}" dt="2021-08-12T15:03:20.770" v="191" actId="26606"/>
          <ac:spMkLst>
            <pc:docMk/>
            <pc:sldMk cId="2187922247" sldId="286"/>
            <ac:spMk id="77" creationId="{A8566025-267A-4E9D-987E-54468D31E823}"/>
          </ac:spMkLst>
        </pc:spChg>
        <pc:spChg chg="add del">
          <ac:chgData name="Christi Sarpy" userId="682c2bfe-7d71-45dc-9506-1a0b87ef5a20" providerId="ADAL" clId="{E9743034-D760-4356-A110-30304BA07823}" dt="2021-08-12T15:03:20.770" v="191" actId="26606"/>
          <ac:spMkLst>
            <pc:docMk/>
            <pc:sldMk cId="2187922247" sldId="286"/>
            <ac:spMk id="79" creationId="{C4A22D74-2DFB-4E9C-B373-9C9107126140}"/>
          </ac:spMkLst>
        </pc:spChg>
        <pc:picChg chg="del mod ord">
          <ac:chgData name="Christi Sarpy" userId="682c2bfe-7d71-45dc-9506-1a0b87ef5a20" providerId="ADAL" clId="{E9743034-D760-4356-A110-30304BA07823}" dt="2021-08-12T15:03:22.511" v="192" actId="478"/>
          <ac:picMkLst>
            <pc:docMk/>
            <pc:sldMk cId="2187922247" sldId="286"/>
            <ac:picMk id="7" creationId="{4A8AC871-3A1D-42A9-B545-B537A2703393}"/>
          </ac:picMkLst>
        </pc:picChg>
        <pc:picChg chg="add del mod">
          <ac:chgData name="Christi Sarpy" userId="682c2bfe-7d71-45dc-9506-1a0b87ef5a20" providerId="ADAL" clId="{E9743034-D760-4356-A110-30304BA07823}" dt="2021-08-12T15:40:58.412" v="626" actId="478"/>
          <ac:picMkLst>
            <pc:docMk/>
            <pc:sldMk cId="2187922247" sldId="286"/>
            <ac:picMk id="11" creationId="{15C85AF1-C582-4E8C-869B-122CB70896B8}"/>
          </ac:picMkLst>
        </pc:picChg>
        <pc:picChg chg="add mod">
          <ac:chgData name="Christi Sarpy" userId="682c2bfe-7d71-45dc-9506-1a0b87ef5a20" providerId="ADAL" clId="{E9743034-D760-4356-A110-30304BA07823}" dt="2021-08-12T15:46:12.926" v="635" actId="14100"/>
          <ac:picMkLst>
            <pc:docMk/>
            <pc:sldMk cId="2187922247" sldId="286"/>
            <ac:picMk id="15" creationId="{337F4499-49A1-406C-86A5-08E1477C34F2}"/>
          </ac:picMkLst>
        </pc:picChg>
        <pc:picChg chg="add del">
          <ac:chgData name="Christi Sarpy" userId="682c2bfe-7d71-45dc-9506-1a0b87ef5a20" providerId="ADAL" clId="{E9743034-D760-4356-A110-30304BA07823}" dt="2021-08-12T15:03:20.770" v="191" actId="26606"/>
          <ac:picMkLst>
            <pc:docMk/>
            <pc:sldMk cId="2187922247" sldId="286"/>
            <ac:picMk id="71" creationId="{56A8DA60-A526-4F63-9AC0-FC87C70876F4}"/>
          </ac:picMkLst>
        </pc:picChg>
        <pc:picChg chg="add del">
          <ac:chgData name="Christi Sarpy" userId="682c2bfe-7d71-45dc-9506-1a0b87ef5a20" providerId="ADAL" clId="{E9743034-D760-4356-A110-30304BA07823}" dt="2021-08-12T15:03:20.770" v="191" actId="26606"/>
          <ac:picMkLst>
            <pc:docMk/>
            <pc:sldMk cId="2187922247" sldId="286"/>
            <ac:picMk id="73" creationId="{B23A90DF-FE96-4187-B966-DD05D4D5098A}"/>
          </ac:picMkLst>
        </pc:picChg>
        <pc:picChg chg="add del">
          <ac:chgData name="Christi Sarpy" userId="682c2bfe-7d71-45dc-9506-1a0b87ef5a20" providerId="ADAL" clId="{E9743034-D760-4356-A110-30304BA07823}" dt="2021-08-12T15:03:20.770" v="191" actId="26606"/>
          <ac:picMkLst>
            <pc:docMk/>
            <pc:sldMk cId="2187922247" sldId="286"/>
            <ac:picMk id="75" creationId="{80DCFBCA-16FD-4022-9959-E79C44C85CE4}"/>
          </ac:picMkLst>
        </pc:picChg>
        <pc:picChg chg="add del mod">
          <ac:chgData name="Christi Sarpy" userId="682c2bfe-7d71-45dc-9506-1a0b87ef5a20" providerId="ADAL" clId="{E9743034-D760-4356-A110-30304BA07823}" dt="2021-08-12T15:38:36.363" v="564" actId="478"/>
          <ac:picMkLst>
            <pc:docMk/>
            <pc:sldMk cId="2187922247" sldId="286"/>
            <ac:picMk id="1026" creationId="{21C7B0A6-C9BB-45B7-A478-6FD621442D06}"/>
          </ac:picMkLst>
        </pc:picChg>
      </pc:sldChg>
      <pc:sldChg chg="addSp delSp modSp add mod setBg">
        <pc:chgData name="Christi Sarpy" userId="682c2bfe-7d71-45dc-9506-1a0b87ef5a20" providerId="ADAL" clId="{E9743034-D760-4356-A110-30304BA07823}" dt="2021-08-13T16:37:35.776" v="3813" actId="20577"/>
        <pc:sldMkLst>
          <pc:docMk/>
          <pc:sldMk cId="3881300989" sldId="287"/>
        </pc:sldMkLst>
        <pc:spChg chg="mod">
          <ac:chgData name="Christi Sarpy" userId="682c2bfe-7d71-45dc-9506-1a0b87ef5a20" providerId="ADAL" clId="{E9743034-D760-4356-A110-30304BA07823}" dt="2021-08-12T19:09:26.849" v="2931" actId="14100"/>
          <ac:spMkLst>
            <pc:docMk/>
            <pc:sldMk cId="3881300989" sldId="287"/>
            <ac:spMk id="2" creationId="{7340AE18-3882-4B63-9011-C6C7D19DA2E5}"/>
          </ac:spMkLst>
        </pc:spChg>
        <pc:spChg chg="add del mod">
          <ac:chgData name="Christi Sarpy" userId="682c2bfe-7d71-45dc-9506-1a0b87ef5a20" providerId="ADAL" clId="{E9743034-D760-4356-A110-30304BA07823}" dt="2021-08-12T17:59:48.320" v="2349" actId="478"/>
          <ac:spMkLst>
            <pc:docMk/>
            <pc:sldMk cId="3881300989" sldId="287"/>
            <ac:spMk id="3" creationId="{389CF3FB-FE33-4C3C-BC1F-953ADA253CC5}"/>
          </ac:spMkLst>
        </pc:spChg>
        <pc:spChg chg="add del">
          <ac:chgData name="Christi Sarpy" userId="682c2bfe-7d71-45dc-9506-1a0b87ef5a20" providerId="ADAL" clId="{E9743034-D760-4356-A110-30304BA07823}" dt="2021-08-12T15:26:16.726" v="519"/>
          <ac:spMkLst>
            <pc:docMk/>
            <pc:sldMk cId="3881300989" sldId="287"/>
            <ac:spMk id="3" creationId="{BA0BB92C-8643-4F9E-A0D7-D4148B16A578}"/>
          </ac:spMkLst>
        </pc:spChg>
        <pc:spChg chg="add mod">
          <ac:chgData name="Christi Sarpy" userId="682c2bfe-7d71-45dc-9506-1a0b87ef5a20" providerId="ADAL" clId="{E9743034-D760-4356-A110-30304BA07823}" dt="2021-08-13T15:20:22.956" v="3251" actId="1076"/>
          <ac:spMkLst>
            <pc:docMk/>
            <pc:sldMk cId="3881300989" sldId="287"/>
            <ac:spMk id="3" creationId="{C4D20D0B-8E7F-4A2F-8C60-2B7E7298C437}"/>
          </ac:spMkLst>
        </pc:spChg>
        <pc:spChg chg="add del mod ord">
          <ac:chgData name="Christi Sarpy" userId="682c2bfe-7d71-45dc-9506-1a0b87ef5a20" providerId="ADAL" clId="{E9743034-D760-4356-A110-30304BA07823}" dt="2021-08-12T16:11:28.398" v="1124" actId="478"/>
          <ac:spMkLst>
            <pc:docMk/>
            <pc:sldMk cId="3881300989" sldId="287"/>
            <ac:spMk id="4" creationId="{6C489270-F130-4AD5-B20A-1017932BA339}"/>
          </ac:spMkLst>
        </pc:spChg>
        <pc:spChg chg="add del">
          <ac:chgData name="Christi Sarpy" userId="682c2bfe-7d71-45dc-9506-1a0b87ef5a20" providerId="ADAL" clId="{E9743034-D760-4356-A110-30304BA07823}" dt="2021-08-12T15:26:24.133" v="521" actId="21"/>
          <ac:spMkLst>
            <pc:docMk/>
            <pc:sldMk cId="3881300989" sldId="287"/>
            <ac:spMk id="5" creationId="{4E00B33F-3841-4383-A5E3-6527E690EB57}"/>
          </ac:spMkLst>
        </pc:spChg>
        <pc:spChg chg="del">
          <ac:chgData name="Christi Sarpy" userId="682c2bfe-7d71-45dc-9506-1a0b87ef5a20" providerId="ADAL" clId="{E9743034-D760-4356-A110-30304BA07823}" dt="2021-08-12T15:26:07.666" v="516" actId="478"/>
          <ac:spMkLst>
            <pc:docMk/>
            <pc:sldMk cId="3881300989" sldId="287"/>
            <ac:spMk id="9" creationId="{E4196AE4-916A-4352-8AE8-8737622703E7}"/>
          </ac:spMkLst>
        </pc:spChg>
        <pc:spChg chg="add mod">
          <ac:chgData name="Christi Sarpy" userId="682c2bfe-7d71-45dc-9506-1a0b87ef5a20" providerId="ADAL" clId="{E9743034-D760-4356-A110-30304BA07823}" dt="2021-08-12T17:00:59.929" v="1313"/>
          <ac:spMkLst>
            <pc:docMk/>
            <pc:sldMk cId="3881300989" sldId="287"/>
            <ac:spMk id="13" creationId="{D4A6E6C7-E4E0-4E0D-A465-62A4B4496B22}"/>
          </ac:spMkLst>
        </pc:spChg>
        <pc:spChg chg="add del mod">
          <ac:chgData name="Christi Sarpy" userId="682c2bfe-7d71-45dc-9506-1a0b87ef5a20" providerId="ADAL" clId="{E9743034-D760-4356-A110-30304BA07823}" dt="2021-08-12T15:58:05.385" v="876" actId="478"/>
          <ac:spMkLst>
            <pc:docMk/>
            <pc:sldMk cId="3881300989" sldId="287"/>
            <ac:spMk id="15" creationId="{4D85E591-3B17-4DF8-B5FB-931931ACBF4B}"/>
          </ac:spMkLst>
        </pc:spChg>
        <pc:spChg chg="add del mod">
          <ac:chgData name="Christi Sarpy" userId="682c2bfe-7d71-45dc-9506-1a0b87ef5a20" providerId="ADAL" clId="{E9743034-D760-4356-A110-30304BA07823}" dt="2021-08-12T18:01:26.088" v="2370" actId="478"/>
          <ac:spMkLst>
            <pc:docMk/>
            <pc:sldMk cId="3881300989" sldId="287"/>
            <ac:spMk id="16" creationId="{6FFBB06F-48CF-42EE-A026-88434740C299}"/>
          </ac:spMkLst>
        </pc:spChg>
        <pc:spChg chg="add del">
          <ac:chgData name="Christi Sarpy" userId="682c2bfe-7d71-45dc-9506-1a0b87ef5a20" providerId="ADAL" clId="{E9743034-D760-4356-A110-30304BA07823}" dt="2021-08-12T15:50:20.919" v="664" actId="26606"/>
          <ac:spMkLst>
            <pc:docMk/>
            <pc:sldMk cId="3881300989" sldId="287"/>
            <ac:spMk id="23" creationId="{1CE2A0D4-E8E2-468E-87E5-88D61B24A915}"/>
          </ac:spMkLst>
        </pc:spChg>
        <pc:spChg chg="add del">
          <ac:chgData name="Christi Sarpy" userId="682c2bfe-7d71-45dc-9506-1a0b87ef5a20" providerId="ADAL" clId="{E9743034-D760-4356-A110-30304BA07823}" dt="2021-08-12T15:50:20.919" v="664" actId="26606"/>
          <ac:spMkLst>
            <pc:docMk/>
            <pc:sldMk cId="3881300989" sldId="287"/>
            <ac:spMk id="25" creationId="{A8530258-30B8-4334-9A8E-FD7AD2323F00}"/>
          </ac:spMkLst>
        </pc:spChg>
        <pc:spChg chg="add del">
          <ac:chgData name="Christi Sarpy" userId="682c2bfe-7d71-45dc-9506-1a0b87ef5a20" providerId="ADAL" clId="{E9743034-D760-4356-A110-30304BA07823}" dt="2021-08-12T15:50:20.919" v="664" actId="26606"/>
          <ac:spMkLst>
            <pc:docMk/>
            <pc:sldMk cId="3881300989" sldId="287"/>
            <ac:spMk id="27" creationId="{4AB69011-4C4F-4A3D-89F4-12684247ACE9}"/>
          </ac:spMkLst>
        </pc:spChg>
        <pc:spChg chg="add del">
          <ac:chgData name="Christi Sarpy" userId="682c2bfe-7d71-45dc-9506-1a0b87ef5a20" providerId="ADAL" clId="{E9743034-D760-4356-A110-30304BA07823}" dt="2021-08-12T15:50:20.919" v="664" actId="26606"/>
          <ac:spMkLst>
            <pc:docMk/>
            <pc:sldMk cId="3881300989" sldId="287"/>
            <ac:spMk id="31" creationId="{49CBBE2A-2397-4277-BABF-B4F0F9ED006A}"/>
          </ac:spMkLst>
        </pc:spChg>
        <pc:spChg chg="add del">
          <ac:chgData name="Christi Sarpy" userId="682c2bfe-7d71-45dc-9506-1a0b87ef5a20" providerId="ADAL" clId="{E9743034-D760-4356-A110-30304BA07823}" dt="2021-08-12T15:50:20.919" v="664" actId="26606"/>
          <ac:spMkLst>
            <pc:docMk/>
            <pc:sldMk cId="3881300989" sldId="287"/>
            <ac:spMk id="33" creationId="{928220EF-17E2-4A4B-A78D-782A00DCB878}"/>
          </ac:spMkLst>
        </pc:spChg>
        <pc:spChg chg="add del">
          <ac:chgData name="Christi Sarpy" userId="682c2bfe-7d71-45dc-9506-1a0b87ef5a20" providerId="ADAL" clId="{E9743034-D760-4356-A110-30304BA07823}" dt="2021-08-12T15:50:20.919" v="664" actId="26606"/>
          <ac:spMkLst>
            <pc:docMk/>
            <pc:sldMk cId="3881300989" sldId="287"/>
            <ac:spMk id="37" creationId="{52327C65-34C5-43DB-9906-19F95E3E6CF8}"/>
          </ac:spMkLst>
        </pc:spChg>
        <pc:spChg chg="add del">
          <ac:chgData name="Christi Sarpy" userId="682c2bfe-7d71-45dc-9506-1a0b87ef5a20" providerId="ADAL" clId="{E9743034-D760-4356-A110-30304BA07823}" dt="2021-08-12T15:50:19.939" v="662" actId="26606"/>
          <ac:spMkLst>
            <pc:docMk/>
            <pc:sldMk cId="3881300989" sldId="287"/>
            <ac:spMk id="48" creationId="{57106897-5698-42C9-9432-E00E8AE43863}"/>
          </ac:spMkLst>
        </pc:spChg>
        <pc:spChg chg="add del">
          <ac:chgData name="Christi Sarpy" userId="682c2bfe-7d71-45dc-9506-1a0b87ef5a20" providerId="ADAL" clId="{E9743034-D760-4356-A110-30304BA07823}" dt="2021-08-12T15:50:19.939" v="662" actId="26606"/>
          <ac:spMkLst>
            <pc:docMk/>
            <pc:sldMk cId="3881300989" sldId="287"/>
            <ac:spMk id="50" creationId="{628F7A47-08B1-40A2-A8A0-C8EFBF5FB954}"/>
          </ac:spMkLst>
        </pc:spChg>
        <pc:spChg chg="add del">
          <ac:chgData name="Christi Sarpy" userId="682c2bfe-7d71-45dc-9506-1a0b87ef5a20" providerId="ADAL" clId="{E9743034-D760-4356-A110-30304BA07823}" dt="2021-08-12T15:50:19.939" v="662" actId="26606"/>
          <ac:spMkLst>
            <pc:docMk/>
            <pc:sldMk cId="3881300989" sldId="287"/>
            <ac:spMk id="56" creationId="{E1E1EAB6-C066-436F-B97B-506A3CAD01D8}"/>
          </ac:spMkLst>
        </pc:spChg>
        <pc:spChg chg="add mod">
          <ac:chgData name="Christi Sarpy" userId="682c2bfe-7d71-45dc-9506-1a0b87ef5a20" providerId="ADAL" clId="{E9743034-D760-4356-A110-30304BA07823}" dt="2021-08-12T17:00:59.929" v="1313"/>
          <ac:spMkLst>
            <pc:docMk/>
            <pc:sldMk cId="3881300989" sldId="287"/>
            <ac:spMk id="66" creationId="{87366587-8870-414E-ACD3-4699E5CC60FF}"/>
          </ac:spMkLst>
        </pc:spChg>
        <pc:spChg chg="add del mod">
          <ac:chgData name="Christi Sarpy" userId="682c2bfe-7d71-45dc-9506-1a0b87ef5a20" providerId="ADAL" clId="{E9743034-D760-4356-A110-30304BA07823}" dt="2021-08-12T15:56:26.868" v="864" actId="478"/>
          <ac:spMkLst>
            <pc:docMk/>
            <pc:sldMk cId="3881300989" sldId="287"/>
            <ac:spMk id="68" creationId="{37F17BD3-B711-48E6-BD95-6150C621E130}"/>
          </ac:spMkLst>
        </pc:spChg>
        <pc:spChg chg="add del">
          <ac:chgData name="Christi Sarpy" userId="682c2bfe-7d71-45dc-9506-1a0b87ef5a20" providerId="ADAL" clId="{E9743034-D760-4356-A110-30304BA07823}" dt="2021-08-12T15:50:08.318" v="656" actId="26606"/>
          <ac:spMkLst>
            <pc:docMk/>
            <pc:sldMk cId="3881300989" sldId="287"/>
            <ac:spMk id="69" creationId="{57106897-5698-42C9-9432-E00E8AE43863}"/>
          </ac:spMkLst>
        </pc:spChg>
        <pc:spChg chg="add del mod">
          <ac:chgData name="Christi Sarpy" userId="682c2bfe-7d71-45dc-9506-1a0b87ef5a20" providerId="ADAL" clId="{E9743034-D760-4356-A110-30304BA07823}" dt="2021-08-12T15:56:25.580" v="863" actId="478"/>
          <ac:spMkLst>
            <pc:docMk/>
            <pc:sldMk cId="3881300989" sldId="287"/>
            <ac:spMk id="70" creationId="{5377E6F9-E2B3-4A7C-9724-6A3273596625}"/>
          </ac:spMkLst>
        </pc:spChg>
        <pc:spChg chg="add del">
          <ac:chgData name="Christi Sarpy" userId="682c2bfe-7d71-45dc-9506-1a0b87ef5a20" providerId="ADAL" clId="{E9743034-D760-4356-A110-30304BA07823}" dt="2021-08-12T15:50:08.318" v="656" actId="26606"/>
          <ac:spMkLst>
            <pc:docMk/>
            <pc:sldMk cId="3881300989" sldId="287"/>
            <ac:spMk id="71" creationId="{628F7A47-08B1-40A2-A8A0-C8EFBF5FB954}"/>
          </ac:spMkLst>
        </pc:spChg>
        <pc:spChg chg="add del">
          <ac:chgData name="Christi Sarpy" userId="682c2bfe-7d71-45dc-9506-1a0b87ef5a20" providerId="ADAL" clId="{E9743034-D760-4356-A110-30304BA07823}" dt="2021-08-12T15:50:11.674" v="658" actId="26606"/>
          <ac:spMkLst>
            <pc:docMk/>
            <pc:sldMk cId="3881300989" sldId="287"/>
            <ac:spMk id="75" creationId="{48711A1C-F26D-4275-8DEF-FF1363B3877F}"/>
          </ac:spMkLst>
        </pc:spChg>
        <pc:spChg chg="add del">
          <ac:chgData name="Christi Sarpy" userId="682c2bfe-7d71-45dc-9506-1a0b87ef5a20" providerId="ADAL" clId="{E9743034-D760-4356-A110-30304BA07823}" dt="2021-08-12T15:50:08.318" v="656" actId="26606"/>
          <ac:spMkLst>
            <pc:docMk/>
            <pc:sldMk cId="3881300989" sldId="287"/>
            <ac:spMk id="77" creationId="{E1E1EAB6-C066-436F-B97B-506A3CAD01D8}"/>
          </ac:spMkLst>
        </pc:spChg>
        <pc:spChg chg="add del mod topLvl">
          <ac:chgData name="Christi Sarpy" userId="682c2bfe-7d71-45dc-9506-1a0b87ef5a20" providerId="ADAL" clId="{E9743034-D760-4356-A110-30304BA07823}" dt="2021-08-12T16:02:37.599" v="930" actId="478"/>
          <ac:spMkLst>
            <pc:docMk/>
            <pc:sldMk cId="3881300989" sldId="287"/>
            <ac:spMk id="78" creationId="{D4454328-8395-4C12-B34E-B59E34E0F3C9}"/>
          </ac:spMkLst>
        </pc:spChg>
        <pc:spChg chg="add del mod topLvl">
          <ac:chgData name="Christi Sarpy" userId="682c2bfe-7d71-45dc-9506-1a0b87ef5a20" providerId="ADAL" clId="{E9743034-D760-4356-A110-30304BA07823}" dt="2021-08-12T16:02:36.663" v="929" actId="478"/>
          <ac:spMkLst>
            <pc:docMk/>
            <pc:sldMk cId="3881300989" sldId="287"/>
            <ac:spMk id="80" creationId="{56E7C2D6-22CD-4478-BF19-CDC91F5F7CCA}"/>
          </ac:spMkLst>
        </pc:spChg>
        <pc:spChg chg="add del">
          <ac:chgData name="Christi Sarpy" userId="682c2bfe-7d71-45dc-9506-1a0b87ef5a20" providerId="ADAL" clId="{E9743034-D760-4356-A110-30304BA07823}" dt="2021-08-12T15:50:11.674" v="658" actId="26606"/>
          <ac:spMkLst>
            <pc:docMk/>
            <pc:sldMk cId="3881300989" sldId="287"/>
            <ac:spMk id="83" creationId="{A94CD497-34AF-43E6-8F93-66C8EA5334F3}"/>
          </ac:spMkLst>
        </pc:spChg>
        <pc:spChg chg="add del">
          <ac:chgData name="Christi Sarpy" userId="682c2bfe-7d71-45dc-9506-1a0b87ef5a20" providerId="ADAL" clId="{E9743034-D760-4356-A110-30304BA07823}" dt="2021-08-12T15:50:11.674" v="658" actId="26606"/>
          <ac:spMkLst>
            <pc:docMk/>
            <pc:sldMk cId="3881300989" sldId="287"/>
            <ac:spMk id="86" creationId="{57106897-5698-42C9-9432-E00E8AE43863}"/>
          </ac:spMkLst>
        </pc:spChg>
        <pc:spChg chg="add del">
          <ac:chgData name="Christi Sarpy" userId="682c2bfe-7d71-45dc-9506-1a0b87ef5a20" providerId="ADAL" clId="{E9743034-D760-4356-A110-30304BA07823}" dt="2021-08-12T15:50:11.674" v="658" actId="26606"/>
          <ac:spMkLst>
            <pc:docMk/>
            <pc:sldMk cId="3881300989" sldId="287"/>
            <ac:spMk id="87" creationId="{628F7A47-08B1-40A2-A8A0-C8EFBF5FB954}"/>
          </ac:spMkLst>
        </pc:spChg>
        <pc:spChg chg="add del">
          <ac:chgData name="Christi Sarpy" userId="682c2bfe-7d71-45dc-9506-1a0b87ef5a20" providerId="ADAL" clId="{E9743034-D760-4356-A110-30304BA07823}" dt="2021-08-12T15:50:11.674" v="658" actId="26606"/>
          <ac:spMkLst>
            <pc:docMk/>
            <pc:sldMk cId="3881300989" sldId="287"/>
            <ac:spMk id="88" creationId="{B9F44D26-164D-4115-A3EB-758815B80541}"/>
          </ac:spMkLst>
        </pc:spChg>
        <pc:spChg chg="add del">
          <ac:chgData name="Christi Sarpy" userId="682c2bfe-7d71-45dc-9506-1a0b87ef5a20" providerId="ADAL" clId="{E9743034-D760-4356-A110-30304BA07823}" dt="2021-08-12T15:50:11.674" v="658" actId="26606"/>
          <ac:spMkLst>
            <pc:docMk/>
            <pc:sldMk cId="3881300989" sldId="287"/>
            <ac:spMk id="90" creationId="{FE1724E7-C6C5-482C-8450-124232819043}"/>
          </ac:spMkLst>
        </pc:spChg>
        <pc:spChg chg="add del mod">
          <ac:chgData name="Christi Sarpy" userId="682c2bfe-7d71-45dc-9506-1a0b87ef5a20" providerId="ADAL" clId="{E9743034-D760-4356-A110-30304BA07823}" dt="2021-08-12T16:05:41.784" v="972" actId="478"/>
          <ac:spMkLst>
            <pc:docMk/>
            <pc:sldMk cId="3881300989" sldId="287"/>
            <ac:spMk id="91" creationId="{AEA4AE41-C605-4860-A3E1-A9C85E6ECFF2}"/>
          </ac:spMkLst>
        </pc:spChg>
        <pc:spChg chg="add del">
          <ac:chgData name="Christi Sarpy" userId="682c2bfe-7d71-45dc-9506-1a0b87ef5a20" providerId="ADAL" clId="{E9743034-D760-4356-A110-30304BA07823}" dt="2021-08-12T15:50:18.931" v="660" actId="26606"/>
          <ac:spMkLst>
            <pc:docMk/>
            <pc:sldMk cId="3881300989" sldId="287"/>
            <ac:spMk id="95" creationId="{57106897-5698-42C9-9432-E00E8AE43863}"/>
          </ac:spMkLst>
        </pc:spChg>
        <pc:spChg chg="add del">
          <ac:chgData name="Christi Sarpy" userId="682c2bfe-7d71-45dc-9506-1a0b87ef5a20" providerId="ADAL" clId="{E9743034-D760-4356-A110-30304BA07823}" dt="2021-08-12T15:50:18.931" v="660" actId="26606"/>
          <ac:spMkLst>
            <pc:docMk/>
            <pc:sldMk cId="3881300989" sldId="287"/>
            <ac:spMk id="96" creationId="{628F7A47-08B1-40A2-A8A0-C8EFBF5FB954}"/>
          </ac:spMkLst>
        </pc:spChg>
        <pc:spChg chg="add del">
          <ac:chgData name="Christi Sarpy" userId="682c2bfe-7d71-45dc-9506-1a0b87ef5a20" providerId="ADAL" clId="{E9743034-D760-4356-A110-30304BA07823}" dt="2021-08-12T15:50:18.931" v="660" actId="26606"/>
          <ac:spMkLst>
            <pc:docMk/>
            <pc:sldMk cId="3881300989" sldId="287"/>
            <ac:spMk id="99" creationId="{011BF1CF-8959-4DFB-9A02-7E686D512DA9}"/>
          </ac:spMkLst>
        </pc:spChg>
        <pc:spChg chg="add mod">
          <ac:chgData name="Christi Sarpy" userId="682c2bfe-7d71-45dc-9506-1a0b87ef5a20" providerId="ADAL" clId="{E9743034-D760-4356-A110-30304BA07823}" dt="2021-08-12T16:05:36.301" v="971" actId="11530"/>
          <ac:spMkLst>
            <pc:docMk/>
            <pc:sldMk cId="3881300989" sldId="287"/>
            <ac:spMk id="101" creationId="{3FEF9863-13DD-459D-A305-D5EA0BBC035C}"/>
          </ac:spMkLst>
        </pc:spChg>
        <pc:spChg chg="add del">
          <ac:chgData name="Christi Sarpy" userId="682c2bfe-7d71-45dc-9506-1a0b87ef5a20" providerId="ADAL" clId="{E9743034-D760-4356-A110-30304BA07823}" dt="2021-08-12T15:59:26.932" v="915" actId="478"/>
          <ac:spMkLst>
            <pc:docMk/>
            <pc:sldMk cId="3881300989" sldId="287"/>
            <ac:spMk id="102" creationId="{5AC12B6F-EEE3-4000-AB6D-67936716D542}"/>
          </ac:spMkLst>
        </pc:spChg>
        <pc:spChg chg="del mod topLvl">
          <ac:chgData name="Christi Sarpy" userId="682c2bfe-7d71-45dc-9506-1a0b87ef5a20" providerId="ADAL" clId="{E9743034-D760-4356-A110-30304BA07823}" dt="2021-08-12T16:02:34.936" v="928" actId="478"/>
          <ac:spMkLst>
            <pc:docMk/>
            <pc:sldMk cId="3881300989" sldId="287"/>
            <ac:spMk id="104" creationId="{6DAD1686-5D85-4127-BD8F-6680B0D27265}"/>
          </ac:spMkLst>
        </pc:spChg>
        <pc:spChg chg="del mod topLvl">
          <ac:chgData name="Christi Sarpy" userId="682c2bfe-7d71-45dc-9506-1a0b87ef5a20" providerId="ADAL" clId="{E9743034-D760-4356-A110-30304BA07823}" dt="2021-08-12T16:02:41.582" v="931" actId="478"/>
          <ac:spMkLst>
            <pc:docMk/>
            <pc:sldMk cId="3881300989" sldId="287"/>
            <ac:spMk id="105" creationId="{7552B04D-64A4-46BA-8E84-C4126155C42C}"/>
          </ac:spMkLst>
        </pc:spChg>
        <pc:spChg chg="add mod">
          <ac:chgData name="Christi Sarpy" userId="682c2bfe-7d71-45dc-9506-1a0b87ef5a20" providerId="ADAL" clId="{E9743034-D760-4356-A110-30304BA07823}" dt="2021-08-12T16:05:29.664" v="970" actId="11530"/>
          <ac:spMkLst>
            <pc:docMk/>
            <pc:sldMk cId="3881300989" sldId="287"/>
            <ac:spMk id="106" creationId="{F4DFA4BD-8C3A-4702-AC2D-EEE6DEE27FF3}"/>
          </ac:spMkLst>
        </pc:spChg>
        <pc:spChg chg="add mod">
          <ac:chgData name="Christi Sarpy" userId="682c2bfe-7d71-45dc-9506-1a0b87ef5a20" providerId="ADAL" clId="{E9743034-D760-4356-A110-30304BA07823}" dt="2021-08-12T17:00:59.929" v="1313"/>
          <ac:spMkLst>
            <pc:docMk/>
            <pc:sldMk cId="3881300989" sldId="287"/>
            <ac:spMk id="110" creationId="{A58C7412-8F64-4C0A-BB28-BB641D9F2C82}"/>
          </ac:spMkLst>
        </pc:spChg>
        <pc:spChg chg="add mod">
          <ac:chgData name="Christi Sarpy" userId="682c2bfe-7d71-45dc-9506-1a0b87ef5a20" providerId="ADAL" clId="{E9743034-D760-4356-A110-30304BA07823}" dt="2021-08-12T17:32:18.287" v="1448" actId="1037"/>
          <ac:spMkLst>
            <pc:docMk/>
            <pc:sldMk cId="3881300989" sldId="287"/>
            <ac:spMk id="111" creationId="{27A29991-0419-4F72-B817-04C0FDAE7DDE}"/>
          </ac:spMkLst>
        </pc:spChg>
        <pc:spChg chg="add mod">
          <ac:chgData name="Christi Sarpy" userId="682c2bfe-7d71-45dc-9506-1a0b87ef5a20" providerId="ADAL" clId="{E9743034-D760-4356-A110-30304BA07823}" dt="2021-08-12T17:01:06.362" v="1315" actId="14100"/>
          <ac:spMkLst>
            <pc:docMk/>
            <pc:sldMk cId="3881300989" sldId="287"/>
            <ac:spMk id="112" creationId="{22EBF3DB-6B1E-4D4F-98A4-73801550E288}"/>
          </ac:spMkLst>
        </pc:spChg>
        <pc:spChg chg="add del mod">
          <ac:chgData name="Christi Sarpy" userId="682c2bfe-7d71-45dc-9506-1a0b87ef5a20" providerId="ADAL" clId="{E9743034-D760-4356-A110-30304BA07823}" dt="2021-08-12T17:44:08.937" v="1637" actId="478"/>
          <ac:spMkLst>
            <pc:docMk/>
            <pc:sldMk cId="3881300989" sldId="287"/>
            <ac:spMk id="113" creationId="{17EDC321-73CD-4730-8EB3-36A7341ABEE1}"/>
          </ac:spMkLst>
        </pc:spChg>
        <pc:grpChg chg="add mod">
          <ac:chgData name="Christi Sarpy" userId="682c2bfe-7d71-45dc-9506-1a0b87ef5a20" providerId="ADAL" clId="{E9743034-D760-4356-A110-30304BA07823}" dt="2021-08-12T17:32:12.478" v="1432" actId="164"/>
          <ac:grpSpMkLst>
            <pc:docMk/>
            <pc:sldMk cId="3881300989" sldId="287"/>
            <ac:grpSpMk id="14" creationId="{A254C1B5-8DC3-43B5-B356-4AE3665208B1}"/>
          </ac:grpSpMkLst>
        </pc:grpChg>
        <pc:grpChg chg="add mod">
          <ac:chgData name="Christi Sarpy" userId="682c2bfe-7d71-45dc-9506-1a0b87ef5a20" providerId="ADAL" clId="{E9743034-D760-4356-A110-30304BA07823}" dt="2021-08-13T16:13:40.684" v="3664" actId="14100"/>
          <ac:grpSpMkLst>
            <pc:docMk/>
            <pc:sldMk cId="3881300989" sldId="287"/>
            <ac:grpSpMk id="24" creationId="{163A4B79-1A3E-4BAA-A657-780BD201226D}"/>
          </ac:grpSpMkLst>
        </pc:grpChg>
        <pc:grpChg chg="add del">
          <ac:chgData name="Christi Sarpy" userId="682c2bfe-7d71-45dc-9506-1a0b87ef5a20" providerId="ADAL" clId="{E9743034-D760-4356-A110-30304BA07823}" dt="2021-08-12T15:50:19.939" v="662" actId="26606"/>
          <ac:grpSpMkLst>
            <pc:docMk/>
            <pc:sldMk cId="3881300989" sldId="287"/>
            <ac:grpSpMk id="52" creationId="{AC37DDB7-CF1E-4923-8356-966F5F2A0795}"/>
          </ac:grpSpMkLst>
        </pc:grpChg>
        <pc:grpChg chg="add del mod">
          <ac:chgData name="Christi Sarpy" userId="682c2bfe-7d71-45dc-9506-1a0b87ef5a20" providerId="ADAL" clId="{E9743034-D760-4356-A110-30304BA07823}" dt="2021-08-12T16:06:23.122" v="977" actId="478"/>
          <ac:grpSpMkLst>
            <pc:docMk/>
            <pc:sldMk cId="3881300989" sldId="287"/>
            <ac:grpSpMk id="72" creationId="{97110B30-BF46-4526-85BD-E62EC3AB1F82}"/>
          </ac:grpSpMkLst>
        </pc:grpChg>
        <pc:grpChg chg="add del">
          <ac:chgData name="Christi Sarpy" userId="682c2bfe-7d71-45dc-9506-1a0b87ef5a20" providerId="ADAL" clId="{E9743034-D760-4356-A110-30304BA07823}" dt="2021-08-12T15:50:08.318" v="656" actId="26606"/>
          <ac:grpSpMkLst>
            <pc:docMk/>
            <pc:sldMk cId="3881300989" sldId="287"/>
            <ac:grpSpMk id="73" creationId="{AC37DDB7-CF1E-4923-8356-966F5F2A0795}"/>
          </ac:grpSpMkLst>
        </pc:grpChg>
        <pc:grpChg chg="add del mod">
          <ac:chgData name="Christi Sarpy" userId="682c2bfe-7d71-45dc-9506-1a0b87ef5a20" providerId="ADAL" clId="{E9743034-D760-4356-A110-30304BA07823}" dt="2021-08-12T16:02:36.663" v="929" actId="478"/>
          <ac:grpSpMkLst>
            <pc:docMk/>
            <pc:sldMk cId="3881300989" sldId="287"/>
            <ac:grpSpMk id="76" creationId="{BC001271-D85E-40DD-B526-B00D0A651484}"/>
          </ac:grpSpMkLst>
        </pc:grpChg>
        <pc:grpChg chg="add del">
          <ac:chgData name="Christi Sarpy" userId="682c2bfe-7d71-45dc-9506-1a0b87ef5a20" providerId="ADAL" clId="{E9743034-D760-4356-A110-30304BA07823}" dt="2021-08-12T15:50:18.931" v="660" actId="26606"/>
          <ac:grpSpMkLst>
            <pc:docMk/>
            <pc:sldMk cId="3881300989" sldId="287"/>
            <ac:grpSpMk id="97" creationId="{CA743592-A693-4947-8B39-B51AF9B26B63}"/>
          </ac:grpSpMkLst>
        </pc:grpChg>
        <pc:grpChg chg="add del mod">
          <ac:chgData name="Christi Sarpy" userId="682c2bfe-7d71-45dc-9506-1a0b87ef5a20" providerId="ADAL" clId="{E9743034-D760-4356-A110-30304BA07823}" dt="2021-08-12T16:02:34.936" v="928" actId="478"/>
          <ac:grpSpMkLst>
            <pc:docMk/>
            <pc:sldMk cId="3881300989" sldId="287"/>
            <ac:grpSpMk id="103" creationId="{C5364615-18EA-4129-BE2E-EDD3E449FED8}"/>
          </ac:grpSpMkLst>
        </pc:grpChg>
        <pc:graphicFrameChg chg="add mod">
          <ac:chgData name="Christi Sarpy" userId="682c2bfe-7d71-45dc-9506-1a0b87ef5a20" providerId="ADAL" clId="{E9743034-D760-4356-A110-30304BA07823}" dt="2021-08-13T16:37:35.776" v="3813" actId="20577"/>
          <ac:graphicFrameMkLst>
            <pc:docMk/>
            <pc:sldMk cId="3881300989" sldId="287"/>
            <ac:graphicFrameMk id="15" creationId="{95F0F083-EE50-4EB0-BE10-33604741017F}"/>
          </ac:graphicFrameMkLst>
        </pc:graphicFrameChg>
        <pc:graphicFrameChg chg="add del mod modGraphic">
          <ac:chgData name="Christi Sarpy" userId="682c2bfe-7d71-45dc-9506-1a0b87ef5a20" providerId="ADAL" clId="{E9743034-D760-4356-A110-30304BA07823}" dt="2021-08-12T16:02:10.174" v="925" actId="478"/>
          <ac:graphicFrameMkLst>
            <pc:docMk/>
            <pc:sldMk cId="3881300989" sldId="287"/>
            <ac:graphicFrameMk id="18" creationId="{F5DBFC68-C806-4382-A522-9DD461CC94C6}"/>
          </ac:graphicFrameMkLst>
        </pc:graphicFrameChg>
        <pc:graphicFrameChg chg="add del mod modGraphic">
          <ac:chgData name="Christi Sarpy" userId="682c2bfe-7d71-45dc-9506-1a0b87ef5a20" providerId="ADAL" clId="{E9743034-D760-4356-A110-30304BA07823}" dt="2021-08-12T16:10:18.207" v="1110" actId="478"/>
          <ac:graphicFrameMkLst>
            <pc:docMk/>
            <pc:sldMk cId="3881300989" sldId="287"/>
            <ac:graphicFrameMk id="20" creationId="{0953C9EF-D733-460C-9E06-6B767AB17D99}"/>
          </ac:graphicFrameMkLst>
        </pc:graphicFrameChg>
        <pc:graphicFrameChg chg="add del mod modGraphic">
          <ac:chgData name="Christi Sarpy" userId="682c2bfe-7d71-45dc-9506-1a0b87ef5a20" providerId="ADAL" clId="{E9743034-D760-4356-A110-30304BA07823}" dt="2021-08-12T17:33:57.497" v="1455" actId="478"/>
          <ac:graphicFrameMkLst>
            <pc:docMk/>
            <pc:sldMk cId="3881300989" sldId="287"/>
            <ac:graphicFrameMk id="22" creationId="{C04D1409-817B-413F-A7D3-D9A35E0C78C6}"/>
          </ac:graphicFrameMkLst>
        </pc:graphicFrameChg>
        <pc:graphicFrameChg chg="add del mod">
          <ac:chgData name="Christi Sarpy" userId="682c2bfe-7d71-45dc-9506-1a0b87ef5a20" providerId="ADAL" clId="{E9743034-D760-4356-A110-30304BA07823}" dt="2021-08-12T16:10:13.913" v="1107" actId="478"/>
          <ac:graphicFrameMkLst>
            <pc:docMk/>
            <pc:sldMk cId="3881300989" sldId="287"/>
            <ac:graphicFrameMk id="107" creationId="{FB10E0D5-EE79-4796-8ACB-2124283C1B97}"/>
          </ac:graphicFrameMkLst>
        </pc:graphicFrameChg>
        <pc:graphicFrameChg chg="add del mod">
          <ac:chgData name="Christi Sarpy" userId="682c2bfe-7d71-45dc-9506-1a0b87ef5a20" providerId="ADAL" clId="{E9743034-D760-4356-A110-30304BA07823}" dt="2021-08-12T16:10:15.744" v="1108" actId="478"/>
          <ac:graphicFrameMkLst>
            <pc:docMk/>
            <pc:sldMk cId="3881300989" sldId="287"/>
            <ac:graphicFrameMk id="108" creationId="{FE113743-48DB-4BB6-B6B0-AF187228B8DD}"/>
          </ac:graphicFrameMkLst>
        </pc:graphicFrameChg>
        <pc:graphicFrameChg chg="add del mod">
          <ac:chgData name="Christi Sarpy" userId="682c2bfe-7d71-45dc-9506-1a0b87ef5a20" providerId="ADAL" clId="{E9743034-D760-4356-A110-30304BA07823}" dt="2021-08-12T16:10:05.076" v="1101"/>
          <ac:graphicFrameMkLst>
            <pc:docMk/>
            <pc:sldMk cId="3881300989" sldId="287"/>
            <ac:graphicFrameMk id="109" creationId="{71679BD9-AA7E-45C7-A0CB-BFB9FF98EE3D}"/>
          </ac:graphicFrameMkLst>
        </pc:graphicFrameChg>
        <pc:graphicFrameChg chg="add del">
          <ac:chgData name="Christi Sarpy" userId="682c2bfe-7d71-45dc-9506-1a0b87ef5a20" providerId="ADAL" clId="{E9743034-D760-4356-A110-30304BA07823}" dt="2021-08-12T17:04:31.461" v="1328" actId="26606"/>
          <ac:graphicFrameMkLst>
            <pc:docMk/>
            <pc:sldMk cId="3881300989" sldId="287"/>
            <ac:graphicFrameMk id="114" creationId="{334A1098-12E8-4966-B544-43696673071E}"/>
          </ac:graphicFrameMkLst>
        </pc:graphicFrameChg>
        <pc:graphicFrameChg chg="add del">
          <ac:chgData name="Christi Sarpy" userId="682c2bfe-7d71-45dc-9506-1a0b87ef5a20" providerId="ADAL" clId="{E9743034-D760-4356-A110-30304BA07823}" dt="2021-08-12T17:37:59.925" v="1484" actId="26606"/>
          <ac:graphicFrameMkLst>
            <pc:docMk/>
            <pc:sldMk cId="3881300989" sldId="287"/>
            <ac:graphicFrameMk id="115" creationId="{8018020D-4B34-46AA-A394-A39A4C5E48F1}"/>
          </ac:graphicFrameMkLst>
        </pc:graphicFrameChg>
        <pc:graphicFrameChg chg="add del">
          <ac:chgData name="Christi Sarpy" userId="682c2bfe-7d71-45dc-9506-1a0b87ef5a20" providerId="ADAL" clId="{E9743034-D760-4356-A110-30304BA07823}" dt="2021-08-12T17:04:38.276" v="1330" actId="26606"/>
          <ac:graphicFrameMkLst>
            <pc:docMk/>
            <pc:sldMk cId="3881300989" sldId="287"/>
            <ac:graphicFrameMk id="116" creationId="{C04D1409-817B-413F-A7D3-D9A35E0C78C6}"/>
          </ac:graphicFrameMkLst>
        </pc:graphicFrameChg>
        <pc:graphicFrameChg chg="add del">
          <ac:chgData name="Christi Sarpy" userId="682c2bfe-7d71-45dc-9506-1a0b87ef5a20" providerId="ADAL" clId="{E9743034-D760-4356-A110-30304BA07823}" dt="2021-08-12T17:38:07.759" v="1486" actId="26606"/>
          <ac:graphicFrameMkLst>
            <pc:docMk/>
            <pc:sldMk cId="3881300989" sldId="287"/>
            <ac:graphicFrameMk id="117" creationId="{EDB41E46-3D9E-4277-BE08-143754E0FBAB}"/>
          </ac:graphicFrameMkLst>
        </pc:graphicFrameChg>
        <pc:graphicFrameChg chg="add del">
          <ac:chgData name="Christi Sarpy" userId="682c2bfe-7d71-45dc-9506-1a0b87ef5a20" providerId="ADAL" clId="{E9743034-D760-4356-A110-30304BA07823}" dt="2021-08-12T17:04:40.001" v="1332" actId="26606"/>
          <ac:graphicFrameMkLst>
            <pc:docMk/>
            <pc:sldMk cId="3881300989" sldId="287"/>
            <ac:graphicFrameMk id="118" creationId="{0D70E7B3-22E2-43B7-A0D5-8B65BFBCB5B4}"/>
          </ac:graphicFrameMkLst>
        </pc:graphicFrameChg>
        <pc:graphicFrameChg chg="add del">
          <ac:chgData name="Christi Sarpy" userId="682c2bfe-7d71-45dc-9506-1a0b87ef5a20" providerId="ADAL" clId="{E9743034-D760-4356-A110-30304BA07823}" dt="2021-08-12T17:04:41.723" v="1334" actId="26606"/>
          <ac:graphicFrameMkLst>
            <pc:docMk/>
            <pc:sldMk cId="3881300989" sldId="287"/>
            <ac:graphicFrameMk id="120" creationId="{B1B23379-03AD-4A36-BE78-80F4B474E84C}"/>
          </ac:graphicFrameMkLst>
        </pc:graphicFrameChg>
        <pc:graphicFrameChg chg="add del">
          <ac:chgData name="Christi Sarpy" userId="682c2bfe-7d71-45dc-9506-1a0b87ef5a20" providerId="ADAL" clId="{E9743034-D760-4356-A110-30304BA07823}" dt="2021-08-12T17:04:42.143" v="1336" actId="26606"/>
          <ac:graphicFrameMkLst>
            <pc:docMk/>
            <pc:sldMk cId="3881300989" sldId="287"/>
            <ac:graphicFrameMk id="122" creationId="{0D70E7B3-22E2-43B7-A0D5-8B65BFBCB5B4}"/>
          </ac:graphicFrameMkLst>
        </pc:graphicFrameChg>
        <pc:graphicFrameChg chg="add del">
          <ac:chgData name="Christi Sarpy" userId="682c2bfe-7d71-45dc-9506-1a0b87ef5a20" providerId="ADAL" clId="{E9743034-D760-4356-A110-30304BA07823}" dt="2021-08-12T17:04:42.927" v="1338" actId="26606"/>
          <ac:graphicFrameMkLst>
            <pc:docMk/>
            <pc:sldMk cId="3881300989" sldId="287"/>
            <ac:graphicFrameMk id="124" creationId="{334A1098-12E8-4966-B544-43696673071E}"/>
          </ac:graphicFrameMkLst>
        </pc:graphicFrameChg>
        <pc:graphicFrameChg chg="add del">
          <ac:chgData name="Christi Sarpy" userId="682c2bfe-7d71-45dc-9506-1a0b87ef5a20" providerId="ADAL" clId="{E9743034-D760-4356-A110-30304BA07823}" dt="2021-08-12T17:04:45.791" v="1340" actId="26606"/>
          <ac:graphicFrameMkLst>
            <pc:docMk/>
            <pc:sldMk cId="3881300989" sldId="287"/>
            <ac:graphicFrameMk id="126" creationId="{C04D1409-817B-413F-A7D3-D9A35E0C78C6}"/>
          </ac:graphicFrameMkLst>
        </pc:graphicFrameChg>
        <pc:picChg chg="add del mod">
          <ac:chgData name="Christi Sarpy" userId="682c2bfe-7d71-45dc-9506-1a0b87ef5a20" providerId="ADAL" clId="{E9743034-D760-4356-A110-30304BA07823}" dt="2021-08-12T15:48:41.760" v="643" actId="478"/>
          <ac:picMkLst>
            <pc:docMk/>
            <pc:sldMk cId="3881300989" sldId="287"/>
            <ac:picMk id="7" creationId="{23C1BC86-3029-4B63-8E5A-BCF9C3E9E29F}"/>
          </ac:picMkLst>
        </pc:picChg>
        <pc:picChg chg="add del mod">
          <ac:chgData name="Christi Sarpy" userId="682c2bfe-7d71-45dc-9506-1a0b87ef5a20" providerId="ADAL" clId="{E9743034-D760-4356-A110-30304BA07823}" dt="2021-08-12T15:48:40.103" v="642" actId="478"/>
          <ac:picMkLst>
            <pc:docMk/>
            <pc:sldMk cId="3881300989" sldId="287"/>
            <ac:picMk id="10" creationId="{8EB75D2A-5202-4187-86EE-C053A29D8659}"/>
          </ac:picMkLst>
        </pc:picChg>
        <pc:picChg chg="add mod ord">
          <ac:chgData name="Christi Sarpy" userId="682c2bfe-7d71-45dc-9506-1a0b87ef5a20" providerId="ADAL" clId="{E9743034-D760-4356-A110-30304BA07823}" dt="2021-08-12T17:00:59.929" v="1313"/>
          <ac:picMkLst>
            <pc:docMk/>
            <pc:sldMk cId="3881300989" sldId="287"/>
            <ac:picMk id="12" creationId="{EFC16CB7-5252-4B9D-A585-4FA5D25B9CA6}"/>
          </ac:picMkLst>
        </pc:picChg>
        <pc:picChg chg="add del">
          <ac:chgData name="Christi Sarpy" userId="682c2bfe-7d71-45dc-9506-1a0b87ef5a20" providerId="ADAL" clId="{E9743034-D760-4356-A110-30304BA07823}" dt="2021-08-12T15:50:20.919" v="664" actId="26606"/>
          <ac:picMkLst>
            <pc:docMk/>
            <pc:sldMk cId="3881300989" sldId="287"/>
            <ac:picMk id="17" creationId="{05916DBF-29BF-49BC-864D-B509C0E9F9A9}"/>
          </ac:picMkLst>
        </pc:picChg>
        <pc:picChg chg="add del">
          <ac:chgData name="Christi Sarpy" userId="682c2bfe-7d71-45dc-9506-1a0b87ef5a20" providerId="ADAL" clId="{E9743034-D760-4356-A110-30304BA07823}" dt="2021-08-12T15:50:20.919" v="664" actId="26606"/>
          <ac:picMkLst>
            <pc:docMk/>
            <pc:sldMk cId="3881300989" sldId="287"/>
            <ac:picMk id="19" creationId="{8BAA1C78-8552-4CEE-9A2C-D65F2B95140E}"/>
          </ac:picMkLst>
        </pc:picChg>
        <pc:picChg chg="add del">
          <ac:chgData name="Christi Sarpy" userId="682c2bfe-7d71-45dc-9506-1a0b87ef5a20" providerId="ADAL" clId="{E9743034-D760-4356-A110-30304BA07823}" dt="2021-08-12T15:50:20.919" v="664" actId="26606"/>
          <ac:picMkLst>
            <pc:docMk/>
            <pc:sldMk cId="3881300989" sldId="287"/>
            <ac:picMk id="21" creationId="{B679451A-81B4-4425-B9C2-4DAA69272BB5}"/>
          </ac:picMkLst>
        </pc:picChg>
        <pc:picChg chg="add del">
          <ac:chgData name="Christi Sarpy" userId="682c2bfe-7d71-45dc-9506-1a0b87ef5a20" providerId="ADAL" clId="{E9743034-D760-4356-A110-30304BA07823}" dt="2021-08-12T15:50:20.919" v="664" actId="26606"/>
          <ac:picMkLst>
            <pc:docMk/>
            <pc:sldMk cId="3881300989" sldId="287"/>
            <ac:picMk id="29" creationId="{0D7B04F2-E023-4AA1-917E-8B37BCB49677}"/>
          </ac:picMkLst>
        </pc:picChg>
        <pc:picChg chg="add del">
          <ac:chgData name="Christi Sarpy" userId="682c2bfe-7d71-45dc-9506-1a0b87ef5a20" providerId="ADAL" clId="{E9743034-D760-4356-A110-30304BA07823}" dt="2021-08-12T15:50:20.919" v="664" actId="26606"/>
          <ac:picMkLst>
            <pc:docMk/>
            <pc:sldMk cId="3881300989" sldId="287"/>
            <ac:picMk id="35" creationId="{7D93EE99-97F4-455F-8AFC-5119B1B4ED4D}"/>
          </ac:picMkLst>
        </pc:picChg>
        <pc:picChg chg="add del">
          <ac:chgData name="Christi Sarpy" userId="682c2bfe-7d71-45dc-9506-1a0b87ef5a20" providerId="ADAL" clId="{E9743034-D760-4356-A110-30304BA07823}" dt="2021-08-12T15:50:19.939" v="662" actId="26606"/>
          <ac:picMkLst>
            <pc:docMk/>
            <pc:sldMk cId="3881300989" sldId="287"/>
            <ac:picMk id="42" creationId="{109C3D3C-5E00-40BE-B0F8-64783FF19E09}"/>
          </ac:picMkLst>
        </pc:picChg>
        <pc:picChg chg="add del">
          <ac:chgData name="Christi Sarpy" userId="682c2bfe-7d71-45dc-9506-1a0b87ef5a20" providerId="ADAL" clId="{E9743034-D760-4356-A110-30304BA07823}" dt="2021-08-12T15:50:19.939" v="662" actId="26606"/>
          <ac:picMkLst>
            <pc:docMk/>
            <pc:sldMk cId="3881300989" sldId="287"/>
            <ac:picMk id="44" creationId="{E8FDAB8E-B415-49B0-9EE0-B6C3A756352A}"/>
          </ac:picMkLst>
        </pc:picChg>
        <pc:picChg chg="add del">
          <ac:chgData name="Christi Sarpy" userId="682c2bfe-7d71-45dc-9506-1a0b87ef5a20" providerId="ADAL" clId="{E9743034-D760-4356-A110-30304BA07823}" dt="2021-08-12T15:50:19.939" v="662" actId="26606"/>
          <ac:picMkLst>
            <pc:docMk/>
            <pc:sldMk cId="3881300989" sldId="287"/>
            <ac:picMk id="46" creationId="{CBF888DA-BF80-49E1-9FB0-DFBAC7AE4B84}"/>
          </ac:picMkLst>
        </pc:picChg>
        <pc:picChg chg="add del">
          <ac:chgData name="Christi Sarpy" userId="682c2bfe-7d71-45dc-9506-1a0b87ef5a20" providerId="ADAL" clId="{E9743034-D760-4356-A110-30304BA07823}" dt="2021-08-12T15:50:19.939" v="662" actId="26606"/>
          <ac:picMkLst>
            <pc:docMk/>
            <pc:sldMk cId="3881300989" sldId="287"/>
            <ac:picMk id="58" creationId="{4A0584A2-7157-4FF9-BDF0-792791AE67E8}"/>
          </ac:picMkLst>
        </pc:picChg>
        <pc:picChg chg="add del">
          <ac:chgData name="Christi Sarpy" userId="682c2bfe-7d71-45dc-9506-1a0b87ef5a20" providerId="ADAL" clId="{E9743034-D760-4356-A110-30304BA07823}" dt="2021-08-12T15:50:08.318" v="656" actId="26606"/>
          <ac:picMkLst>
            <pc:docMk/>
            <pc:sldMk cId="3881300989" sldId="287"/>
            <ac:picMk id="63" creationId="{109C3D3C-5E00-40BE-B0F8-64783FF19E09}"/>
          </ac:picMkLst>
        </pc:picChg>
        <pc:picChg chg="add del">
          <ac:chgData name="Christi Sarpy" userId="682c2bfe-7d71-45dc-9506-1a0b87ef5a20" providerId="ADAL" clId="{E9743034-D760-4356-A110-30304BA07823}" dt="2021-08-12T15:50:08.318" v="656" actId="26606"/>
          <ac:picMkLst>
            <pc:docMk/>
            <pc:sldMk cId="3881300989" sldId="287"/>
            <ac:picMk id="65" creationId="{E8FDAB8E-B415-49B0-9EE0-B6C3A756352A}"/>
          </ac:picMkLst>
        </pc:picChg>
        <pc:picChg chg="add del">
          <ac:chgData name="Christi Sarpy" userId="682c2bfe-7d71-45dc-9506-1a0b87ef5a20" providerId="ADAL" clId="{E9743034-D760-4356-A110-30304BA07823}" dt="2021-08-12T15:50:08.318" v="656" actId="26606"/>
          <ac:picMkLst>
            <pc:docMk/>
            <pc:sldMk cId="3881300989" sldId="287"/>
            <ac:picMk id="67" creationId="{CBF888DA-BF80-49E1-9FB0-DFBAC7AE4B84}"/>
          </ac:picMkLst>
        </pc:picChg>
        <pc:picChg chg="add del">
          <ac:chgData name="Christi Sarpy" userId="682c2bfe-7d71-45dc-9506-1a0b87ef5a20" providerId="ADAL" clId="{E9743034-D760-4356-A110-30304BA07823}" dt="2021-08-12T15:50:08.318" v="656" actId="26606"/>
          <ac:picMkLst>
            <pc:docMk/>
            <pc:sldMk cId="3881300989" sldId="287"/>
            <ac:picMk id="79" creationId="{4A0584A2-7157-4FF9-BDF0-792791AE67E8}"/>
          </ac:picMkLst>
        </pc:picChg>
        <pc:picChg chg="add del">
          <ac:chgData name="Christi Sarpy" userId="682c2bfe-7d71-45dc-9506-1a0b87ef5a20" providerId="ADAL" clId="{E9743034-D760-4356-A110-30304BA07823}" dt="2021-08-12T15:50:11.674" v="658" actId="26606"/>
          <ac:picMkLst>
            <pc:docMk/>
            <pc:sldMk cId="3881300989" sldId="287"/>
            <ac:picMk id="81" creationId="{F62372E1-50C7-4922-BD94-4485130CFC6F}"/>
          </ac:picMkLst>
        </pc:picChg>
        <pc:picChg chg="add del">
          <ac:chgData name="Christi Sarpy" userId="682c2bfe-7d71-45dc-9506-1a0b87ef5a20" providerId="ADAL" clId="{E9743034-D760-4356-A110-30304BA07823}" dt="2021-08-12T15:50:11.674" v="658" actId="26606"/>
          <ac:picMkLst>
            <pc:docMk/>
            <pc:sldMk cId="3881300989" sldId="287"/>
            <ac:picMk id="82" creationId="{109C3D3C-5E00-40BE-B0F8-64783FF19E09}"/>
          </ac:picMkLst>
        </pc:picChg>
        <pc:picChg chg="add del">
          <ac:chgData name="Christi Sarpy" userId="682c2bfe-7d71-45dc-9506-1a0b87ef5a20" providerId="ADAL" clId="{E9743034-D760-4356-A110-30304BA07823}" dt="2021-08-12T15:50:11.674" v="658" actId="26606"/>
          <ac:picMkLst>
            <pc:docMk/>
            <pc:sldMk cId="3881300989" sldId="287"/>
            <ac:picMk id="84" creationId="{E8FDAB8E-B415-49B0-9EE0-B6C3A756352A}"/>
          </ac:picMkLst>
        </pc:picChg>
        <pc:picChg chg="add del">
          <ac:chgData name="Christi Sarpy" userId="682c2bfe-7d71-45dc-9506-1a0b87ef5a20" providerId="ADAL" clId="{E9743034-D760-4356-A110-30304BA07823}" dt="2021-08-12T15:50:11.674" v="658" actId="26606"/>
          <ac:picMkLst>
            <pc:docMk/>
            <pc:sldMk cId="3881300989" sldId="287"/>
            <ac:picMk id="85" creationId="{CBF888DA-BF80-49E1-9FB0-DFBAC7AE4B84}"/>
          </ac:picMkLst>
        </pc:picChg>
        <pc:picChg chg="add del">
          <ac:chgData name="Christi Sarpy" userId="682c2bfe-7d71-45dc-9506-1a0b87ef5a20" providerId="ADAL" clId="{E9743034-D760-4356-A110-30304BA07823}" dt="2021-08-12T15:50:11.674" v="658" actId="26606"/>
          <ac:picMkLst>
            <pc:docMk/>
            <pc:sldMk cId="3881300989" sldId="287"/>
            <ac:picMk id="89" creationId="{22E35AEC-772D-4BF7-A7DD-54833D4A8E79}"/>
          </ac:picMkLst>
        </pc:picChg>
        <pc:picChg chg="add del">
          <ac:chgData name="Christi Sarpy" userId="682c2bfe-7d71-45dc-9506-1a0b87ef5a20" providerId="ADAL" clId="{E9743034-D760-4356-A110-30304BA07823}" dt="2021-08-12T15:50:18.931" v="660" actId="26606"/>
          <ac:picMkLst>
            <pc:docMk/>
            <pc:sldMk cId="3881300989" sldId="287"/>
            <ac:picMk id="92" creationId="{109C3D3C-5E00-40BE-B0F8-64783FF19E09}"/>
          </ac:picMkLst>
        </pc:picChg>
        <pc:picChg chg="add del">
          <ac:chgData name="Christi Sarpy" userId="682c2bfe-7d71-45dc-9506-1a0b87ef5a20" providerId="ADAL" clId="{E9743034-D760-4356-A110-30304BA07823}" dt="2021-08-12T15:50:18.931" v="660" actId="26606"/>
          <ac:picMkLst>
            <pc:docMk/>
            <pc:sldMk cId="3881300989" sldId="287"/>
            <ac:picMk id="93" creationId="{E8FDAB8E-B415-49B0-9EE0-B6C3A756352A}"/>
          </ac:picMkLst>
        </pc:picChg>
        <pc:picChg chg="add del">
          <ac:chgData name="Christi Sarpy" userId="682c2bfe-7d71-45dc-9506-1a0b87ef5a20" providerId="ADAL" clId="{E9743034-D760-4356-A110-30304BA07823}" dt="2021-08-12T15:50:18.931" v="660" actId="26606"/>
          <ac:picMkLst>
            <pc:docMk/>
            <pc:sldMk cId="3881300989" sldId="287"/>
            <ac:picMk id="94" creationId="{CBF888DA-BF80-49E1-9FB0-DFBAC7AE4B84}"/>
          </ac:picMkLst>
        </pc:picChg>
        <pc:picChg chg="add del">
          <ac:chgData name="Christi Sarpy" userId="682c2bfe-7d71-45dc-9506-1a0b87ef5a20" providerId="ADAL" clId="{E9743034-D760-4356-A110-30304BA07823}" dt="2021-08-12T15:50:18.931" v="660" actId="26606"/>
          <ac:picMkLst>
            <pc:docMk/>
            <pc:sldMk cId="3881300989" sldId="287"/>
            <ac:picMk id="100" creationId="{C614D39E-6EA9-4C3C-9997-993268449EE1}"/>
          </ac:picMkLst>
        </pc:picChg>
        <pc:picChg chg="del">
          <ac:chgData name="Christi Sarpy" userId="682c2bfe-7d71-45dc-9506-1a0b87ef5a20" providerId="ADAL" clId="{E9743034-D760-4356-A110-30304BA07823}" dt="2021-08-12T15:26:08.370" v="517" actId="478"/>
          <ac:picMkLst>
            <pc:docMk/>
            <pc:sldMk cId="3881300989" sldId="287"/>
            <ac:picMk id="1026" creationId="{21C7B0A6-C9BB-45B7-A478-6FD621442D06}"/>
          </ac:picMkLst>
        </pc:picChg>
      </pc:sldChg>
      <pc:sldChg chg="new del">
        <pc:chgData name="Christi Sarpy" userId="682c2bfe-7d71-45dc-9506-1a0b87ef5a20" providerId="ADAL" clId="{E9743034-D760-4356-A110-30304BA07823}" dt="2021-08-12T15:52:01.201" v="676" actId="680"/>
        <pc:sldMkLst>
          <pc:docMk/>
          <pc:sldMk cId="1322461169" sldId="288"/>
        </pc:sldMkLst>
      </pc:sldChg>
      <pc:sldChg chg="addSp delSp modSp new mod setBg">
        <pc:chgData name="Christi Sarpy" userId="682c2bfe-7d71-45dc-9506-1a0b87ef5a20" providerId="ADAL" clId="{E9743034-D760-4356-A110-30304BA07823}" dt="2021-08-12T19:17:58.591" v="3009" actId="20577"/>
        <pc:sldMkLst>
          <pc:docMk/>
          <pc:sldMk cId="3578667925" sldId="288"/>
        </pc:sldMkLst>
        <pc:spChg chg="mod ord">
          <ac:chgData name="Christi Sarpy" userId="682c2bfe-7d71-45dc-9506-1a0b87ef5a20" providerId="ADAL" clId="{E9743034-D760-4356-A110-30304BA07823}" dt="2021-08-12T19:09:09.957" v="2928" actId="14100"/>
          <ac:spMkLst>
            <pc:docMk/>
            <pc:sldMk cId="3578667925" sldId="288"/>
            <ac:spMk id="2" creationId="{1DB828A4-26D9-4DE3-A797-93E2782EA133}"/>
          </ac:spMkLst>
        </pc:spChg>
        <pc:spChg chg="del">
          <ac:chgData name="Christi Sarpy" userId="682c2bfe-7d71-45dc-9506-1a0b87ef5a20" providerId="ADAL" clId="{E9743034-D760-4356-A110-30304BA07823}" dt="2021-08-12T18:11:05.009" v="2608" actId="478"/>
          <ac:spMkLst>
            <pc:docMk/>
            <pc:sldMk cId="3578667925" sldId="288"/>
            <ac:spMk id="3" creationId="{3E540730-B129-471E-8591-441A1EAAD702}"/>
          </ac:spMkLst>
        </pc:spChg>
        <pc:spChg chg="del mod">
          <ac:chgData name="Christi Sarpy" userId="682c2bfe-7d71-45dc-9506-1a0b87ef5a20" providerId="ADAL" clId="{E9743034-D760-4356-A110-30304BA07823}" dt="2021-08-12T18:41:30.850" v="2722" actId="478"/>
          <ac:spMkLst>
            <pc:docMk/>
            <pc:sldMk cId="3578667925" sldId="288"/>
            <ac:spMk id="4" creationId="{7CD51261-DAE7-43FC-8BDD-A8D713FAC704}"/>
          </ac:spMkLst>
        </pc:spChg>
        <pc:spChg chg="add mod">
          <ac:chgData name="Christi Sarpy" userId="682c2bfe-7d71-45dc-9506-1a0b87ef5a20" providerId="ADAL" clId="{E9743034-D760-4356-A110-30304BA07823}" dt="2021-08-12T18:58:42.376" v="2812" actId="164"/>
          <ac:spMkLst>
            <pc:docMk/>
            <pc:sldMk cId="3578667925" sldId="288"/>
            <ac:spMk id="9" creationId="{C233CC2F-73BE-4ED8-9ECC-701F5563FFF3}"/>
          </ac:spMkLst>
        </pc:spChg>
        <pc:spChg chg="add mod">
          <ac:chgData name="Christi Sarpy" userId="682c2bfe-7d71-45dc-9506-1a0b87ef5a20" providerId="ADAL" clId="{E9743034-D760-4356-A110-30304BA07823}" dt="2021-08-12T18:43:34.397" v="2734"/>
          <ac:spMkLst>
            <pc:docMk/>
            <pc:sldMk cId="3578667925" sldId="288"/>
            <ac:spMk id="23" creationId="{14BBFB5D-6785-4170-846B-D2D6625BB18E}"/>
          </ac:spMkLst>
        </pc:spChg>
        <pc:spChg chg="add mod">
          <ac:chgData name="Christi Sarpy" userId="682c2bfe-7d71-45dc-9506-1a0b87ef5a20" providerId="ADAL" clId="{E9743034-D760-4356-A110-30304BA07823}" dt="2021-08-12T18:43:34.397" v="2734"/>
          <ac:spMkLst>
            <pc:docMk/>
            <pc:sldMk cId="3578667925" sldId="288"/>
            <ac:spMk id="24" creationId="{8D580AA1-0E54-436A-B16B-02F3D04B720F}"/>
          </ac:spMkLst>
        </pc:spChg>
        <pc:spChg chg="add mod">
          <ac:chgData name="Christi Sarpy" userId="682c2bfe-7d71-45dc-9506-1a0b87ef5a20" providerId="ADAL" clId="{E9743034-D760-4356-A110-30304BA07823}" dt="2021-08-12T18:43:34.397" v="2734"/>
          <ac:spMkLst>
            <pc:docMk/>
            <pc:sldMk cId="3578667925" sldId="288"/>
            <ac:spMk id="25" creationId="{E2654E67-08EA-4660-9521-98C592BD0740}"/>
          </ac:spMkLst>
        </pc:spChg>
        <pc:spChg chg="add mod">
          <ac:chgData name="Christi Sarpy" userId="682c2bfe-7d71-45dc-9506-1a0b87ef5a20" providerId="ADAL" clId="{E9743034-D760-4356-A110-30304BA07823}" dt="2021-08-12T18:43:34.397" v="2734"/>
          <ac:spMkLst>
            <pc:docMk/>
            <pc:sldMk cId="3578667925" sldId="288"/>
            <ac:spMk id="26" creationId="{B0CD8660-422C-45F1-824E-500AB697D14F}"/>
          </ac:spMkLst>
        </pc:spChg>
        <pc:spChg chg="add mod">
          <ac:chgData name="Christi Sarpy" userId="682c2bfe-7d71-45dc-9506-1a0b87ef5a20" providerId="ADAL" clId="{E9743034-D760-4356-A110-30304BA07823}" dt="2021-08-12T18:43:34.397" v="2734"/>
          <ac:spMkLst>
            <pc:docMk/>
            <pc:sldMk cId="3578667925" sldId="288"/>
            <ac:spMk id="27" creationId="{8AB20C34-8819-4707-B617-878D2210F592}"/>
          </ac:spMkLst>
        </pc:spChg>
        <pc:spChg chg="add mod">
          <ac:chgData name="Christi Sarpy" userId="682c2bfe-7d71-45dc-9506-1a0b87ef5a20" providerId="ADAL" clId="{E9743034-D760-4356-A110-30304BA07823}" dt="2021-08-12T18:43:34.397" v="2734"/>
          <ac:spMkLst>
            <pc:docMk/>
            <pc:sldMk cId="3578667925" sldId="288"/>
            <ac:spMk id="28" creationId="{845565CB-3ED0-4E2C-9DB2-3E00326E38E3}"/>
          </ac:spMkLst>
        </pc:spChg>
        <pc:spChg chg="add mod">
          <ac:chgData name="Christi Sarpy" userId="682c2bfe-7d71-45dc-9506-1a0b87ef5a20" providerId="ADAL" clId="{E9743034-D760-4356-A110-30304BA07823}" dt="2021-08-12T18:43:34.397" v="2734"/>
          <ac:spMkLst>
            <pc:docMk/>
            <pc:sldMk cId="3578667925" sldId="288"/>
            <ac:spMk id="29" creationId="{2DEF1A0A-1645-4737-898B-374EF340B7C9}"/>
          </ac:spMkLst>
        </pc:spChg>
        <pc:spChg chg="add mod">
          <ac:chgData name="Christi Sarpy" userId="682c2bfe-7d71-45dc-9506-1a0b87ef5a20" providerId="ADAL" clId="{E9743034-D760-4356-A110-30304BA07823}" dt="2021-08-12T18:43:34.397" v="2734"/>
          <ac:spMkLst>
            <pc:docMk/>
            <pc:sldMk cId="3578667925" sldId="288"/>
            <ac:spMk id="30" creationId="{070821BC-F82B-41A0-BA15-FE9D1EC53595}"/>
          </ac:spMkLst>
        </pc:spChg>
        <pc:spChg chg="add del mod ord">
          <ac:chgData name="Christi Sarpy" userId="682c2bfe-7d71-45dc-9506-1a0b87ef5a20" providerId="ADAL" clId="{E9743034-D760-4356-A110-30304BA07823}" dt="2021-08-12T19:00:27.785" v="2828" actId="478"/>
          <ac:spMkLst>
            <pc:docMk/>
            <pc:sldMk cId="3578667925" sldId="288"/>
            <ac:spMk id="32" creationId="{1EF057C6-F944-41A1-B71F-F1F59D944EB5}"/>
          </ac:spMkLst>
        </pc:spChg>
        <pc:spChg chg="add del">
          <ac:chgData name="Christi Sarpy" userId="682c2bfe-7d71-45dc-9506-1a0b87ef5a20" providerId="ADAL" clId="{E9743034-D760-4356-A110-30304BA07823}" dt="2021-08-12T18:57:45.867" v="2797" actId="26606"/>
          <ac:spMkLst>
            <pc:docMk/>
            <pc:sldMk cId="3578667925" sldId="288"/>
            <ac:spMk id="43" creationId="{1CE2A0D4-E8E2-468E-87E5-88D61B24A915}"/>
          </ac:spMkLst>
        </pc:spChg>
        <pc:spChg chg="add del">
          <ac:chgData name="Christi Sarpy" userId="682c2bfe-7d71-45dc-9506-1a0b87ef5a20" providerId="ADAL" clId="{E9743034-D760-4356-A110-30304BA07823}" dt="2021-08-12T18:57:45.867" v="2797" actId="26606"/>
          <ac:spMkLst>
            <pc:docMk/>
            <pc:sldMk cId="3578667925" sldId="288"/>
            <ac:spMk id="45" creationId="{A8530258-30B8-4334-9A8E-FD7AD2323F00}"/>
          </ac:spMkLst>
        </pc:spChg>
        <pc:spChg chg="add del">
          <ac:chgData name="Christi Sarpy" userId="682c2bfe-7d71-45dc-9506-1a0b87ef5a20" providerId="ADAL" clId="{E9743034-D760-4356-A110-30304BA07823}" dt="2021-08-12T18:57:45.867" v="2797" actId="26606"/>
          <ac:spMkLst>
            <pc:docMk/>
            <pc:sldMk cId="3578667925" sldId="288"/>
            <ac:spMk id="47" creationId="{6F220A40-4B18-420B-95D0-FE08147D061B}"/>
          </ac:spMkLst>
        </pc:spChg>
        <pc:spChg chg="add del">
          <ac:chgData name="Christi Sarpy" userId="682c2bfe-7d71-45dc-9506-1a0b87ef5a20" providerId="ADAL" clId="{E9743034-D760-4356-A110-30304BA07823}" dt="2021-08-12T18:57:45.867" v="2797" actId="26606"/>
          <ac:spMkLst>
            <pc:docMk/>
            <pc:sldMk cId="3578667925" sldId="288"/>
            <ac:spMk id="51" creationId="{7D09F9FB-7397-4B6E-88E4-AD0749C1C375}"/>
          </ac:spMkLst>
        </pc:spChg>
        <pc:spChg chg="add del">
          <ac:chgData name="Christi Sarpy" userId="682c2bfe-7d71-45dc-9506-1a0b87ef5a20" providerId="ADAL" clId="{E9743034-D760-4356-A110-30304BA07823}" dt="2021-08-12T18:57:45.867" v="2797" actId="26606"/>
          <ac:spMkLst>
            <pc:docMk/>
            <pc:sldMk cId="3578667925" sldId="288"/>
            <ac:spMk id="53" creationId="{B59C2762-8840-40B6-9A31-43E08C87E70A}"/>
          </ac:spMkLst>
        </pc:spChg>
        <pc:spChg chg="add del">
          <ac:chgData name="Christi Sarpy" userId="682c2bfe-7d71-45dc-9506-1a0b87ef5a20" providerId="ADAL" clId="{E9743034-D760-4356-A110-30304BA07823}" dt="2021-08-12T18:57:45.867" v="2797" actId="26606"/>
          <ac:spMkLst>
            <pc:docMk/>
            <pc:sldMk cId="3578667925" sldId="288"/>
            <ac:spMk id="57" creationId="{186EB63A-BAD8-44C1-8D44-73BE908A1D7D}"/>
          </ac:spMkLst>
        </pc:spChg>
        <pc:spChg chg="add del">
          <ac:chgData name="Christi Sarpy" userId="682c2bfe-7d71-45dc-9506-1a0b87ef5a20" providerId="ADAL" clId="{E9743034-D760-4356-A110-30304BA07823}" dt="2021-08-12T18:57:46.264" v="2799" actId="26606"/>
          <ac:spMkLst>
            <pc:docMk/>
            <pc:sldMk cId="3578667925" sldId="288"/>
            <ac:spMk id="62" creationId="{1CE2A0D4-E8E2-468E-87E5-88D61B24A915}"/>
          </ac:spMkLst>
        </pc:spChg>
        <pc:spChg chg="add del">
          <ac:chgData name="Christi Sarpy" userId="682c2bfe-7d71-45dc-9506-1a0b87ef5a20" providerId="ADAL" clId="{E9743034-D760-4356-A110-30304BA07823}" dt="2021-08-12T18:57:46.264" v="2799" actId="26606"/>
          <ac:spMkLst>
            <pc:docMk/>
            <pc:sldMk cId="3578667925" sldId="288"/>
            <ac:spMk id="63" creationId="{A8530258-30B8-4334-9A8E-FD7AD2323F00}"/>
          </ac:spMkLst>
        </pc:spChg>
        <pc:spChg chg="add del">
          <ac:chgData name="Christi Sarpy" userId="682c2bfe-7d71-45dc-9506-1a0b87ef5a20" providerId="ADAL" clId="{E9743034-D760-4356-A110-30304BA07823}" dt="2021-08-12T18:57:46.264" v="2799" actId="26606"/>
          <ac:spMkLst>
            <pc:docMk/>
            <pc:sldMk cId="3578667925" sldId="288"/>
            <ac:spMk id="64" creationId="{767EE22B-9FA5-4FAC-9662-D2F9C706E03F}"/>
          </ac:spMkLst>
        </pc:spChg>
        <pc:spChg chg="add del">
          <ac:chgData name="Christi Sarpy" userId="682c2bfe-7d71-45dc-9506-1a0b87ef5a20" providerId="ADAL" clId="{E9743034-D760-4356-A110-30304BA07823}" dt="2021-08-12T18:57:46.264" v="2799" actId="26606"/>
          <ac:spMkLst>
            <pc:docMk/>
            <pc:sldMk cId="3578667925" sldId="288"/>
            <ac:spMk id="66" creationId="{1C46C271-4C9C-47FC-A552-BE6A80B66E40}"/>
          </ac:spMkLst>
        </pc:spChg>
        <pc:spChg chg="add del">
          <ac:chgData name="Christi Sarpy" userId="682c2bfe-7d71-45dc-9506-1a0b87ef5a20" providerId="ADAL" clId="{E9743034-D760-4356-A110-30304BA07823}" dt="2021-08-12T18:57:46.264" v="2799" actId="26606"/>
          <ac:spMkLst>
            <pc:docMk/>
            <pc:sldMk cId="3578667925" sldId="288"/>
            <ac:spMk id="67" creationId="{468546B5-3A43-4E90-B43D-914113B1524F}"/>
          </ac:spMkLst>
        </pc:spChg>
        <pc:spChg chg="add del">
          <ac:chgData name="Christi Sarpy" userId="682c2bfe-7d71-45dc-9506-1a0b87ef5a20" providerId="ADAL" clId="{E9743034-D760-4356-A110-30304BA07823}" dt="2021-08-12T18:57:47.408" v="2801" actId="26606"/>
          <ac:spMkLst>
            <pc:docMk/>
            <pc:sldMk cId="3578667925" sldId="288"/>
            <ac:spMk id="73" creationId="{1CE2A0D4-E8E2-468E-87E5-88D61B24A915}"/>
          </ac:spMkLst>
        </pc:spChg>
        <pc:spChg chg="add del">
          <ac:chgData name="Christi Sarpy" userId="682c2bfe-7d71-45dc-9506-1a0b87ef5a20" providerId="ADAL" clId="{E9743034-D760-4356-A110-30304BA07823}" dt="2021-08-12T18:57:47.408" v="2801" actId="26606"/>
          <ac:spMkLst>
            <pc:docMk/>
            <pc:sldMk cId="3578667925" sldId="288"/>
            <ac:spMk id="74" creationId="{A8530258-30B8-4334-9A8E-FD7AD2323F00}"/>
          </ac:spMkLst>
        </pc:spChg>
        <pc:spChg chg="add del">
          <ac:chgData name="Christi Sarpy" userId="682c2bfe-7d71-45dc-9506-1a0b87ef5a20" providerId="ADAL" clId="{E9743034-D760-4356-A110-30304BA07823}" dt="2021-08-12T18:57:47.408" v="2801" actId="26606"/>
          <ac:spMkLst>
            <pc:docMk/>
            <pc:sldMk cId="3578667925" sldId="288"/>
            <ac:spMk id="75" creationId="{4AB69011-4C4F-4A3D-89F4-12684247ACE9}"/>
          </ac:spMkLst>
        </pc:spChg>
        <pc:spChg chg="add del">
          <ac:chgData name="Christi Sarpy" userId="682c2bfe-7d71-45dc-9506-1a0b87ef5a20" providerId="ADAL" clId="{E9743034-D760-4356-A110-30304BA07823}" dt="2021-08-12T18:57:47.408" v="2801" actId="26606"/>
          <ac:spMkLst>
            <pc:docMk/>
            <pc:sldMk cId="3578667925" sldId="288"/>
            <ac:spMk id="77" creationId="{49CBBE2A-2397-4277-BABF-B4F0F9ED006A}"/>
          </ac:spMkLst>
        </pc:spChg>
        <pc:spChg chg="add del">
          <ac:chgData name="Christi Sarpy" userId="682c2bfe-7d71-45dc-9506-1a0b87ef5a20" providerId="ADAL" clId="{E9743034-D760-4356-A110-30304BA07823}" dt="2021-08-12T18:57:47.408" v="2801" actId="26606"/>
          <ac:spMkLst>
            <pc:docMk/>
            <pc:sldMk cId="3578667925" sldId="288"/>
            <ac:spMk id="78" creationId="{928220EF-17E2-4A4B-A78D-782A00DCB878}"/>
          </ac:spMkLst>
        </pc:spChg>
        <pc:spChg chg="add del">
          <ac:chgData name="Christi Sarpy" userId="682c2bfe-7d71-45dc-9506-1a0b87ef5a20" providerId="ADAL" clId="{E9743034-D760-4356-A110-30304BA07823}" dt="2021-08-12T18:57:47.408" v="2801" actId="26606"/>
          <ac:spMkLst>
            <pc:docMk/>
            <pc:sldMk cId="3578667925" sldId="288"/>
            <ac:spMk id="80" creationId="{52327C65-34C5-43DB-9906-19F95E3E6CF8}"/>
          </ac:spMkLst>
        </pc:spChg>
        <pc:spChg chg="add del">
          <ac:chgData name="Christi Sarpy" userId="682c2bfe-7d71-45dc-9506-1a0b87ef5a20" providerId="ADAL" clId="{E9743034-D760-4356-A110-30304BA07823}" dt="2021-08-12T18:58:17.422" v="2807" actId="26606"/>
          <ac:spMkLst>
            <pc:docMk/>
            <pc:sldMk cId="3578667925" sldId="288"/>
            <ac:spMk id="85" creationId="{57106897-5698-42C9-9432-E00E8AE43863}"/>
          </ac:spMkLst>
        </pc:spChg>
        <pc:spChg chg="add del">
          <ac:chgData name="Christi Sarpy" userId="682c2bfe-7d71-45dc-9506-1a0b87ef5a20" providerId="ADAL" clId="{E9743034-D760-4356-A110-30304BA07823}" dt="2021-08-12T18:58:17.422" v="2807" actId="26606"/>
          <ac:spMkLst>
            <pc:docMk/>
            <pc:sldMk cId="3578667925" sldId="288"/>
            <ac:spMk id="86" creationId="{628F7A47-08B1-40A2-A8A0-C8EFBF5FB954}"/>
          </ac:spMkLst>
        </pc:spChg>
        <pc:spChg chg="add del">
          <ac:chgData name="Christi Sarpy" userId="682c2bfe-7d71-45dc-9506-1a0b87ef5a20" providerId="ADAL" clId="{E9743034-D760-4356-A110-30304BA07823}" dt="2021-08-12T18:58:17.422" v="2807" actId="26606"/>
          <ac:spMkLst>
            <pc:docMk/>
            <pc:sldMk cId="3578667925" sldId="288"/>
            <ac:spMk id="89" creationId="{011BF1CF-8959-4DFB-9A02-7E686D512DA9}"/>
          </ac:spMkLst>
        </pc:spChg>
        <pc:grpChg chg="add mod">
          <ac:chgData name="Christi Sarpy" userId="682c2bfe-7d71-45dc-9506-1a0b87ef5a20" providerId="ADAL" clId="{E9743034-D760-4356-A110-30304BA07823}" dt="2021-08-12T18:43:34.397" v="2734"/>
          <ac:grpSpMkLst>
            <pc:docMk/>
            <pc:sldMk cId="3578667925" sldId="288"/>
            <ac:grpSpMk id="19" creationId="{362A062E-EEEF-4CB3-896C-286FC68BDAE5}"/>
          </ac:grpSpMkLst>
        </pc:grpChg>
        <pc:grpChg chg="add mod">
          <ac:chgData name="Christi Sarpy" userId="682c2bfe-7d71-45dc-9506-1a0b87ef5a20" providerId="ADAL" clId="{E9743034-D760-4356-A110-30304BA07823}" dt="2021-08-12T18:43:34.397" v="2734"/>
          <ac:grpSpMkLst>
            <pc:docMk/>
            <pc:sldMk cId="3578667925" sldId="288"/>
            <ac:grpSpMk id="20" creationId="{CD1DE11D-83C0-4F40-8895-75103D2F126F}"/>
          </ac:grpSpMkLst>
        </pc:grpChg>
        <pc:grpChg chg="add mod">
          <ac:chgData name="Christi Sarpy" userId="682c2bfe-7d71-45dc-9506-1a0b87ef5a20" providerId="ADAL" clId="{E9743034-D760-4356-A110-30304BA07823}" dt="2021-08-12T18:43:34.397" v="2734"/>
          <ac:grpSpMkLst>
            <pc:docMk/>
            <pc:sldMk cId="3578667925" sldId="288"/>
            <ac:grpSpMk id="21" creationId="{289FE303-0449-4D66-AD96-96D3E1105431}"/>
          </ac:grpSpMkLst>
        </pc:grpChg>
        <pc:grpChg chg="add mod">
          <ac:chgData name="Christi Sarpy" userId="682c2bfe-7d71-45dc-9506-1a0b87ef5a20" providerId="ADAL" clId="{E9743034-D760-4356-A110-30304BA07823}" dt="2021-08-12T18:43:34.397" v="2734"/>
          <ac:grpSpMkLst>
            <pc:docMk/>
            <pc:sldMk cId="3578667925" sldId="288"/>
            <ac:grpSpMk id="22" creationId="{A79048E0-8C7A-4569-A460-7A2F76CA69DA}"/>
          </ac:grpSpMkLst>
        </pc:grpChg>
        <pc:grpChg chg="add mod">
          <ac:chgData name="Christi Sarpy" userId="682c2bfe-7d71-45dc-9506-1a0b87ef5a20" providerId="ADAL" clId="{E9743034-D760-4356-A110-30304BA07823}" dt="2021-08-12T19:08:18.602" v="2922" actId="14100"/>
          <ac:grpSpMkLst>
            <pc:docMk/>
            <pc:sldMk cId="3578667925" sldId="288"/>
            <ac:grpSpMk id="34" creationId="{FE8B292B-B81C-4ECF-BB5C-78A537E6D04D}"/>
          </ac:grpSpMkLst>
        </pc:grpChg>
        <pc:grpChg chg="add del">
          <ac:chgData name="Christi Sarpy" userId="682c2bfe-7d71-45dc-9506-1a0b87ef5a20" providerId="ADAL" clId="{E9743034-D760-4356-A110-30304BA07823}" dt="2021-08-12T18:58:17.422" v="2807" actId="26606"/>
          <ac:grpSpMkLst>
            <pc:docMk/>
            <pc:sldMk cId="3578667925" sldId="288"/>
            <ac:grpSpMk id="87" creationId="{CA743592-A693-4947-8B39-B51AF9B26B63}"/>
          </ac:grpSpMkLst>
        </pc:grpChg>
        <pc:graphicFrameChg chg="add del mod modGraphic">
          <ac:chgData name="Christi Sarpy" userId="682c2bfe-7d71-45dc-9506-1a0b87ef5a20" providerId="ADAL" clId="{E9743034-D760-4356-A110-30304BA07823}" dt="2021-08-12T18:43:30.663" v="2732" actId="478"/>
          <ac:graphicFrameMkLst>
            <pc:docMk/>
            <pc:sldMk cId="3578667925" sldId="288"/>
            <ac:graphicFrameMk id="18" creationId="{267D4E2F-14B4-44D8-9A49-631B9F8FC24C}"/>
          </ac:graphicFrameMkLst>
        </pc:graphicFrameChg>
        <pc:graphicFrameChg chg="add del mod modGraphic">
          <ac:chgData name="Christi Sarpy" userId="682c2bfe-7d71-45dc-9506-1a0b87ef5a20" providerId="ADAL" clId="{E9743034-D760-4356-A110-30304BA07823}" dt="2021-08-12T18:58:21.785" v="2809" actId="478"/>
          <ac:graphicFrameMkLst>
            <pc:docMk/>
            <pc:sldMk cId="3578667925" sldId="288"/>
            <ac:graphicFrameMk id="33" creationId="{84ECDCFC-F0A6-4807-BDE2-B6599E3A8DDE}"/>
          </ac:graphicFrameMkLst>
        </pc:graphicFrameChg>
        <pc:graphicFrameChg chg="add del mod modGraphic">
          <ac:chgData name="Christi Sarpy" userId="682c2bfe-7d71-45dc-9506-1a0b87ef5a20" providerId="ADAL" clId="{E9743034-D760-4356-A110-30304BA07823}" dt="2021-08-12T19:01:49.165" v="2838" actId="478"/>
          <ac:graphicFrameMkLst>
            <pc:docMk/>
            <pc:sldMk cId="3578667925" sldId="288"/>
            <ac:graphicFrameMk id="35" creationId="{0ABA061D-3DE1-45C5-8B50-086AAA7334BA}"/>
          </ac:graphicFrameMkLst>
        </pc:graphicFrameChg>
        <pc:graphicFrameChg chg="add mod modGraphic">
          <ac:chgData name="Christi Sarpy" userId="682c2bfe-7d71-45dc-9506-1a0b87ef5a20" providerId="ADAL" clId="{E9743034-D760-4356-A110-30304BA07823}" dt="2021-08-12T19:17:58.591" v="3009" actId="20577"/>
          <ac:graphicFrameMkLst>
            <pc:docMk/>
            <pc:sldMk cId="3578667925" sldId="288"/>
            <ac:graphicFrameMk id="36" creationId="{8F8B6886-3E94-4676-A341-B33F9012912E}"/>
          </ac:graphicFrameMkLst>
        </pc:graphicFrameChg>
        <pc:picChg chg="add del mod">
          <ac:chgData name="Christi Sarpy" userId="682c2bfe-7d71-45dc-9506-1a0b87ef5a20" providerId="ADAL" clId="{E9743034-D760-4356-A110-30304BA07823}" dt="2021-08-12T18:13:37.897" v="2611" actId="478"/>
          <ac:picMkLst>
            <pc:docMk/>
            <pc:sldMk cId="3578667925" sldId="288"/>
            <ac:picMk id="6" creationId="{1A1BF9DD-F8CF-4B12-B9D5-ECF4AE58BBD6}"/>
          </ac:picMkLst>
        </pc:picChg>
        <pc:picChg chg="add mod modCrop">
          <ac:chgData name="Christi Sarpy" userId="682c2bfe-7d71-45dc-9506-1a0b87ef5a20" providerId="ADAL" clId="{E9743034-D760-4356-A110-30304BA07823}" dt="2021-08-12T18:58:42.376" v="2812" actId="164"/>
          <ac:picMkLst>
            <pc:docMk/>
            <pc:sldMk cId="3578667925" sldId="288"/>
            <ac:picMk id="8" creationId="{DE96632C-A43B-4101-8F62-D0C0C1B1216B}"/>
          </ac:picMkLst>
        </pc:picChg>
        <pc:picChg chg="add del mod">
          <ac:chgData name="Christi Sarpy" userId="682c2bfe-7d71-45dc-9506-1a0b87ef5a20" providerId="ADAL" clId="{E9743034-D760-4356-A110-30304BA07823}" dt="2021-08-12T18:23:22.088" v="2650" actId="478"/>
          <ac:picMkLst>
            <pc:docMk/>
            <pc:sldMk cId="3578667925" sldId="288"/>
            <ac:picMk id="11" creationId="{80DE3923-0544-420C-A3D3-A0CB6EE4735D}"/>
          </ac:picMkLst>
        </pc:picChg>
        <pc:picChg chg="add del mod">
          <ac:chgData name="Christi Sarpy" userId="682c2bfe-7d71-45dc-9506-1a0b87ef5a20" providerId="ADAL" clId="{E9743034-D760-4356-A110-30304BA07823}" dt="2021-08-12T18:24:06.528" v="2652" actId="931"/>
          <ac:picMkLst>
            <pc:docMk/>
            <pc:sldMk cId="3578667925" sldId="288"/>
            <ac:picMk id="13" creationId="{BD17F259-5055-45C9-8031-E762E470FA6C}"/>
          </ac:picMkLst>
        </pc:picChg>
        <pc:picChg chg="add del mod">
          <ac:chgData name="Christi Sarpy" userId="682c2bfe-7d71-45dc-9506-1a0b87ef5a20" providerId="ADAL" clId="{E9743034-D760-4356-A110-30304BA07823}" dt="2021-08-12T18:29:27.401" v="2658" actId="478"/>
          <ac:picMkLst>
            <pc:docMk/>
            <pc:sldMk cId="3578667925" sldId="288"/>
            <ac:picMk id="15" creationId="{710BDE19-7987-4315-8D62-2FDF6A807279}"/>
          </ac:picMkLst>
        </pc:picChg>
        <pc:picChg chg="add del mod">
          <ac:chgData name="Christi Sarpy" userId="682c2bfe-7d71-45dc-9506-1a0b87ef5a20" providerId="ADAL" clId="{E9743034-D760-4356-A110-30304BA07823}" dt="2021-08-12T18:24:42.467" v="2657" actId="931"/>
          <ac:picMkLst>
            <pc:docMk/>
            <pc:sldMk cId="3578667925" sldId="288"/>
            <ac:picMk id="17" creationId="{0B616616-A298-4470-BF61-2F7249D2FB80}"/>
          </ac:picMkLst>
        </pc:picChg>
        <pc:picChg chg="add del">
          <ac:chgData name="Christi Sarpy" userId="682c2bfe-7d71-45dc-9506-1a0b87ef5a20" providerId="ADAL" clId="{E9743034-D760-4356-A110-30304BA07823}" dt="2021-08-12T18:57:45.867" v="2797" actId="26606"/>
          <ac:picMkLst>
            <pc:docMk/>
            <pc:sldMk cId="3578667925" sldId="288"/>
            <ac:picMk id="37" creationId="{05916DBF-29BF-49BC-864D-B509C0E9F9A9}"/>
          </ac:picMkLst>
        </pc:picChg>
        <pc:picChg chg="add del">
          <ac:chgData name="Christi Sarpy" userId="682c2bfe-7d71-45dc-9506-1a0b87ef5a20" providerId="ADAL" clId="{E9743034-D760-4356-A110-30304BA07823}" dt="2021-08-12T18:57:45.867" v="2797" actId="26606"/>
          <ac:picMkLst>
            <pc:docMk/>
            <pc:sldMk cId="3578667925" sldId="288"/>
            <ac:picMk id="39" creationId="{8BAA1C78-8552-4CEE-9A2C-D65F2B95140E}"/>
          </ac:picMkLst>
        </pc:picChg>
        <pc:picChg chg="add del">
          <ac:chgData name="Christi Sarpy" userId="682c2bfe-7d71-45dc-9506-1a0b87ef5a20" providerId="ADAL" clId="{E9743034-D760-4356-A110-30304BA07823}" dt="2021-08-12T18:57:45.867" v="2797" actId="26606"/>
          <ac:picMkLst>
            <pc:docMk/>
            <pc:sldMk cId="3578667925" sldId="288"/>
            <ac:picMk id="41" creationId="{B679451A-81B4-4425-B9C2-4DAA69272BB5}"/>
          </ac:picMkLst>
        </pc:picChg>
        <pc:picChg chg="add del">
          <ac:chgData name="Christi Sarpy" userId="682c2bfe-7d71-45dc-9506-1a0b87ef5a20" providerId="ADAL" clId="{E9743034-D760-4356-A110-30304BA07823}" dt="2021-08-12T18:57:45.867" v="2797" actId="26606"/>
          <ac:picMkLst>
            <pc:docMk/>
            <pc:sldMk cId="3578667925" sldId="288"/>
            <ac:picMk id="49" creationId="{12A558B5-FAB6-4B49-A2BC-116B5A7A8291}"/>
          </ac:picMkLst>
        </pc:picChg>
        <pc:picChg chg="add del">
          <ac:chgData name="Christi Sarpy" userId="682c2bfe-7d71-45dc-9506-1a0b87ef5a20" providerId="ADAL" clId="{E9743034-D760-4356-A110-30304BA07823}" dt="2021-08-12T18:57:45.867" v="2797" actId="26606"/>
          <ac:picMkLst>
            <pc:docMk/>
            <pc:sldMk cId="3578667925" sldId="288"/>
            <ac:picMk id="55" creationId="{4F4A7334-645F-4132-929A-EA1A55ACE107}"/>
          </ac:picMkLst>
        </pc:picChg>
        <pc:picChg chg="add del">
          <ac:chgData name="Christi Sarpy" userId="682c2bfe-7d71-45dc-9506-1a0b87ef5a20" providerId="ADAL" clId="{E9743034-D760-4356-A110-30304BA07823}" dt="2021-08-12T18:57:46.264" v="2799" actId="26606"/>
          <ac:picMkLst>
            <pc:docMk/>
            <pc:sldMk cId="3578667925" sldId="288"/>
            <ac:picMk id="59" creationId="{05916DBF-29BF-49BC-864D-B509C0E9F9A9}"/>
          </ac:picMkLst>
        </pc:picChg>
        <pc:picChg chg="add del">
          <ac:chgData name="Christi Sarpy" userId="682c2bfe-7d71-45dc-9506-1a0b87ef5a20" providerId="ADAL" clId="{E9743034-D760-4356-A110-30304BA07823}" dt="2021-08-12T18:57:46.264" v="2799" actId="26606"/>
          <ac:picMkLst>
            <pc:docMk/>
            <pc:sldMk cId="3578667925" sldId="288"/>
            <ac:picMk id="60" creationId="{8BAA1C78-8552-4CEE-9A2C-D65F2B95140E}"/>
          </ac:picMkLst>
        </pc:picChg>
        <pc:picChg chg="add del">
          <ac:chgData name="Christi Sarpy" userId="682c2bfe-7d71-45dc-9506-1a0b87ef5a20" providerId="ADAL" clId="{E9743034-D760-4356-A110-30304BA07823}" dt="2021-08-12T18:57:46.264" v="2799" actId="26606"/>
          <ac:picMkLst>
            <pc:docMk/>
            <pc:sldMk cId="3578667925" sldId="288"/>
            <ac:picMk id="61" creationId="{B679451A-81B4-4425-B9C2-4DAA69272BB5}"/>
          </ac:picMkLst>
        </pc:picChg>
        <pc:picChg chg="add del">
          <ac:chgData name="Christi Sarpy" userId="682c2bfe-7d71-45dc-9506-1a0b87ef5a20" providerId="ADAL" clId="{E9743034-D760-4356-A110-30304BA07823}" dt="2021-08-12T18:57:46.264" v="2799" actId="26606"/>
          <ac:picMkLst>
            <pc:docMk/>
            <pc:sldMk cId="3578667925" sldId="288"/>
            <ac:picMk id="65" creationId="{23AFE330-1515-493C-9BAD-A215440CC580}"/>
          </ac:picMkLst>
        </pc:picChg>
        <pc:picChg chg="add del">
          <ac:chgData name="Christi Sarpy" userId="682c2bfe-7d71-45dc-9506-1a0b87ef5a20" providerId="ADAL" clId="{E9743034-D760-4356-A110-30304BA07823}" dt="2021-08-12T18:57:46.264" v="2799" actId="26606"/>
          <ac:picMkLst>
            <pc:docMk/>
            <pc:sldMk cId="3578667925" sldId="288"/>
            <ac:picMk id="68" creationId="{3358FCD0-2FAE-4728-A479-6CF4DAA31A99}"/>
          </ac:picMkLst>
        </pc:picChg>
        <pc:picChg chg="add del">
          <ac:chgData name="Christi Sarpy" userId="682c2bfe-7d71-45dc-9506-1a0b87ef5a20" providerId="ADAL" clId="{E9743034-D760-4356-A110-30304BA07823}" dt="2021-08-12T18:57:47.408" v="2801" actId="26606"/>
          <ac:picMkLst>
            <pc:docMk/>
            <pc:sldMk cId="3578667925" sldId="288"/>
            <ac:picMk id="70" creationId="{05916DBF-29BF-49BC-864D-B509C0E9F9A9}"/>
          </ac:picMkLst>
        </pc:picChg>
        <pc:picChg chg="add del">
          <ac:chgData name="Christi Sarpy" userId="682c2bfe-7d71-45dc-9506-1a0b87ef5a20" providerId="ADAL" clId="{E9743034-D760-4356-A110-30304BA07823}" dt="2021-08-12T18:57:47.408" v="2801" actId="26606"/>
          <ac:picMkLst>
            <pc:docMk/>
            <pc:sldMk cId="3578667925" sldId="288"/>
            <ac:picMk id="71" creationId="{8BAA1C78-8552-4CEE-9A2C-D65F2B95140E}"/>
          </ac:picMkLst>
        </pc:picChg>
        <pc:picChg chg="add del">
          <ac:chgData name="Christi Sarpy" userId="682c2bfe-7d71-45dc-9506-1a0b87ef5a20" providerId="ADAL" clId="{E9743034-D760-4356-A110-30304BA07823}" dt="2021-08-12T18:57:47.408" v="2801" actId="26606"/>
          <ac:picMkLst>
            <pc:docMk/>
            <pc:sldMk cId="3578667925" sldId="288"/>
            <ac:picMk id="72" creationId="{B679451A-81B4-4425-B9C2-4DAA69272BB5}"/>
          </ac:picMkLst>
        </pc:picChg>
        <pc:picChg chg="add del">
          <ac:chgData name="Christi Sarpy" userId="682c2bfe-7d71-45dc-9506-1a0b87ef5a20" providerId="ADAL" clId="{E9743034-D760-4356-A110-30304BA07823}" dt="2021-08-12T18:57:47.408" v="2801" actId="26606"/>
          <ac:picMkLst>
            <pc:docMk/>
            <pc:sldMk cId="3578667925" sldId="288"/>
            <ac:picMk id="76" creationId="{0D7B04F2-E023-4AA1-917E-8B37BCB49677}"/>
          </ac:picMkLst>
        </pc:picChg>
        <pc:picChg chg="add del">
          <ac:chgData name="Christi Sarpy" userId="682c2bfe-7d71-45dc-9506-1a0b87ef5a20" providerId="ADAL" clId="{E9743034-D760-4356-A110-30304BA07823}" dt="2021-08-12T18:57:47.408" v="2801" actId="26606"/>
          <ac:picMkLst>
            <pc:docMk/>
            <pc:sldMk cId="3578667925" sldId="288"/>
            <ac:picMk id="79" creationId="{7D93EE99-97F4-455F-8AFC-5119B1B4ED4D}"/>
          </ac:picMkLst>
        </pc:picChg>
        <pc:picChg chg="add del">
          <ac:chgData name="Christi Sarpy" userId="682c2bfe-7d71-45dc-9506-1a0b87ef5a20" providerId="ADAL" clId="{E9743034-D760-4356-A110-30304BA07823}" dt="2021-08-12T18:58:17.422" v="2807" actId="26606"/>
          <ac:picMkLst>
            <pc:docMk/>
            <pc:sldMk cId="3578667925" sldId="288"/>
            <ac:picMk id="82" creationId="{109C3D3C-5E00-40BE-B0F8-64783FF19E09}"/>
          </ac:picMkLst>
        </pc:picChg>
        <pc:picChg chg="add del">
          <ac:chgData name="Christi Sarpy" userId="682c2bfe-7d71-45dc-9506-1a0b87ef5a20" providerId="ADAL" clId="{E9743034-D760-4356-A110-30304BA07823}" dt="2021-08-12T18:58:17.422" v="2807" actId="26606"/>
          <ac:picMkLst>
            <pc:docMk/>
            <pc:sldMk cId="3578667925" sldId="288"/>
            <ac:picMk id="83" creationId="{E8FDAB8E-B415-49B0-9EE0-B6C3A756352A}"/>
          </ac:picMkLst>
        </pc:picChg>
        <pc:picChg chg="add del">
          <ac:chgData name="Christi Sarpy" userId="682c2bfe-7d71-45dc-9506-1a0b87ef5a20" providerId="ADAL" clId="{E9743034-D760-4356-A110-30304BA07823}" dt="2021-08-12T18:58:17.422" v="2807" actId="26606"/>
          <ac:picMkLst>
            <pc:docMk/>
            <pc:sldMk cId="3578667925" sldId="288"/>
            <ac:picMk id="84" creationId="{CBF888DA-BF80-49E1-9FB0-DFBAC7AE4B84}"/>
          </ac:picMkLst>
        </pc:picChg>
        <pc:picChg chg="add del">
          <ac:chgData name="Christi Sarpy" userId="682c2bfe-7d71-45dc-9506-1a0b87ef5a20" providerId="ADAL" clId="{E9743034-D760-4356-A110-30304BA07823}" dt="2021-08-12T18:58:17.422" v="2807" actId="26606"/>
          <ac:picMkLst>
            <pc:docMk/>
            <pc:sldMk cId="3578667925" sldId="288"/>
            <ac:picMk id="90" creationId="{C614D39E-6EA9-4C3C-9997-993268449EE1}"/>
          </ac:picMkLst>
        </pc:pic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www.nsula.edu/about/executive-offices/office-of-business-affairs/payroll/" TargetMode="External"/></Relationships>
</file>

<file path=ppt/diagrams/_rels/data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slide" Target="../slides/slide7.xml"/></Relationships>
</file>

<file path=ppt/diagrams/_rels/drawing1.xml.rels><?xml version="1.0" encoding="UTF-8" standalone="yes"?>
<Relationships xmlns="http://schemas.openxmlformats.org/package/2006/relationships"><Relationship Id="rId1" Type="http://schemas.openxmlformats.org/officeDocument/2006/relationships/hyperlink" Target="https://www.nsula.edu/about/executive-offices/office-of-business-affairs/payrol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5B491C-53B0-46D6-A5C6-9D4B55830AC6}"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BA2A746F-4F5A-4DCB-B640-FE5BE7233B3C}">
      <dgm:prSet/>
      <dgm:spPr/>
      <dgm:t>
        <a:bodyPr/>
        <a:lstStyle/>
        <a:p>
          <a:pPr>
            <a:defRPr b="1"/>
          </a:pPr>
          <a:r>
            <a:rPr lang="en-US" dirty="0"/>
            <a:t>Employees Must:</a:t>
          </a:r>
        </a:p>
      </dgm:t>
    </dgm:pt>
    <dgm:pt modelId="{046655AE-1F74-4BA8-A202-BC83B08D1259}" type="parTrans" cxnId="{DE464B0F-8C07-4D3C-AEBF-2706385BD4EF}">
      <dgm:prSet/>
      <dgm:spPr/>
      <dgm:t>
        <a:bodyPr/>
        <a:lstStyle/>
        <a:p>
          <a:endParaRPr lang="en-US"/>
        </a:p>
      </dgm:t>
    </dgm:pt>
    <dgm:pt modelId="{EF88D936-ACB2-44F0-8CA7-56C79C6B4606}" type="sibTrans" cxnId="{DE464B0F-8C07-4D3C-AEBF-2706385BD4EF}">
      <dgm:prSet/>
      <dgm:spPr/>
      <dgm:t>
        <a:bodyPr/>
        <a:lstStyle/>
        <a:p>
          <a:endParaRPr lang="en-US"/>
        </a:p>
      </dgm:t>
    </dgm:pt>
    <dgm:pt modelId="{EBA9A0AA-88F8-4062-B2AB-E306F06162D4}">
      <dgm:prSet/>
      <dgm:spPr/>
      <dgm:t>
        <a:bodyPr/>
        <a:lstStyle/>
        <a:p>
          <a:r>
            <a:rPr lang="en-US" dirty="0"/>
            <a:t>Report hours worked indicated as ‘Graduate Assistant Pay’</a:t>
          </a:r>
        </a:p>
      </dgm:t>
    </dgm:pt>
    <dgm:pt modelId="{3465585F-4233-4E0D-A676-5E32FAE89E3E}" type="parTrans" cxnId="{A65D6A58-1A35-418C-9AAB-BA2E41B2A3E5}">
      <dgm:prSet/>
      <dgm:spPr/>
      <dgm:t>
        <a:bodyPr/>
        <a:lstStyle/>
        <a:p>
          <a:endParaRPr lang="en-US"/>
        </a:p>
      </dgm:t>
    </dgm:pt>
    <dgm:pt modelId="{FBD98EA5-6773-4ABC-B85E-FE4C33FBCF39}" type="sibTrans" cxnId="{A65D6A58-1A35-418C-9AAB-BA2E41B2A3E5}">
      <dgm:prSet/>
      <dgm:spPr/>
      <dgm:t>
        <a:bodyPr/>
        <a:lstStyle/>
        <a:p>
          <a:endParaRPr lang="en-US"/>
        </a:p>
      </dgm:t>
    </dgm:pt>
    <dgm:pt modelId="{196B48A5-0249-4C92-9707-E1187DE51655}">
      <dgm:prSet/>
      <dgm:spPr/>
      <dgm:t>
        <a:bodyPr/>
        <a:lstStyle/>
        <a:p>
          <a:r>
            <a:rPr lang="en-US" dirty="0"/>
            <a:t>Submit a web timesheet for every pay period worked</a:t>
          </a:r>
        </a:p>
      </dgm:t>
    </dgm:pt>
    <dgm:pt modelId="{DF6173C6-E8B8-4240-B369-4DBA637657C4}" type="parTrans" cxnId="{97BF05E5-7714-475A-BE98-6E875E31FAF7}">
      <dgm:prSet/>
      <dgm:spPr/>
      <dgm:t>
        <a:bodyPr/>
        <a:lstStyle/>
        <a:p>
          <a:endParaRPr lang="en-US"/>
        </a:p>
      </dgm:t>
    </dgm:pt>
    <dgm:pt modelId="{7F6266F1-B4B1-4036-B561-88A31B659F5F}" type="sibTrans" cxnId="{97BF05E5-7714-475A-BE98-6E875E31FAF7}">
      <dgm:prSet/>
      <dgm:spPr/>
      <dgm:t>
        <a:bodyPr/>
        <a:lstStyle/>
        <a:p>
          <a:endParaRPr lang="en-US"/>
        </a:p>
      </dgm:t>
    </dgm:pt>
    <dgm:pt modelId="{811375C8-F983-41AB-875C-3EA3E0C754AE}">
      <dgm:prSet/>
      <dgm:spPr/>
      <dgm:t>
        <a:bodyPr/>
        <a:lstStyle/>
        <a:p>
          <a:r>
            <a:rPr lang="en-US" dirty="0"/>
            <a:t>Submit all </a:t>
          </a:r>
          <a:r>
            <a:rPr lang="en-US" i="0" dirty="0"/>
            <a:t>supporting documents to the Approver.</a:t>
          </a:r>
        </a:p>
      </dgm:t>
    </dgm:pt>
    <dgm:pt modelId="{02910D19-65D9-4004-9BA5-9FCB5E704BBC}" type="parTrans" cxnId="{829C9BB6-1750-44BD-A15B-021D0D0F59D7}">
      <dgm:prSet/>
      <dgm:spPr/>
      <dgm:t>
        <a:bodyPr/>
        <a:lstStyle/>
        <a:p>
          <a:endParaRPr lang="en-US"/>
        </a:p>
      </dgm:t>
    </dgm:pt>
    <dgm:pt modelId="{07EE9BAF-1D5A-4B7C-88F6-4C2A6C1B681B}" type="sibTrans" cxnId="{829C9BB6-1750-44BD-A15B-021D0D0F59D7}">
      <dgm:prSet/>
      <dgm:spPr/>
      <dgm:t>
        <a:bodyPr/>
        <a:lstStyle/>
        <a:p>
          <a:endParaRPr lang="en-US"/>
        </a:p>
      </dgm:t>
    </dgm:pt>
    <dgm:pt modelId="{CC3E4E75-6772-4245-A244-4C4A2F0ACB63}">
      <dgm:prSet/>
      <dgm:spPr/>
      <dgm:t>
        <a:bodyPr/>
        <a:lstStyle/>
        <a:p>
          <a:r>
            <a:rPr lang="en-US" dirty="0"/>
            <a:t>All Payroll schedules are located on the </a:t>
          </a:r>
          <a:r>
            <a:rPr lang="en-US" dirty="0">
              <a:solidFill>
                <a:srgbClr val="FF9900"/>
              </a:solidFill>
              <a:hlinkClick xmlns:r="http://schemas.openxmlformats.org/officeDocument/2006/relationships" r:id="rId1">
                <a:extLst>
                  <a:ext uri="{A12FA001-AC4F-418D-AE19-62706E023703}">
                    <ahyp:hlinkClr xmlns:ahyp="http://schemas.microsoft.com/office/drawing/2018/hyperlinkcolor" val="tx"/>
                  </a:ext>
                </a:extLst>
              </a:hlinkClick>
            </a:rPr>
            <a:t>Payroll website</a:t>
          </a:r>
          <a:r>
            <a:rPr lang="en-US" dirty="0"/>
            <a:t>.</a:t>
          </a:r>
          <a:endParaRPr lang="en-US" dirty="0">
            <a:solidFill>
              <a:srgbClr val="7030A0"/>
            </a:solidFill>
          </a:endParaRPr>
        </a:p>
      </dgm:t>
    </dgm:pt>
    <dgm:pt modelId="{D2DEE5FA-113D-4209-A3B8-10B819E20F58}" type="sibTrans" cxnId="{73CE52B5-3DE5-4106-A6D9-BB44A22B08FE}">
      <dgm:prSet/>
      <dgm:spPr/>
      <dgm:t>
        <a:bodyPr/>
        <a:lstStyle/>
        <a:p>
          <a:endParaRPr lang="en-US"/>
        </a:p>
      </dgm:t>
    </dgm:pt>
    <dgm:pt modelId="{9765148E-6C27-4561-AC42-42CE82B73D46}" type="parTrans" cxnId="{73CE52B5-3DE5-4106-A6D9-BB44A22B08FE}">
      <dgm:prSet/>
      <dgm:spPr/>
      <dgm:t>
        <a:bodyPr/>
        <a:lstStyle/>
        <a:p>
          <a:endParaRPr lang="en-US"/>
        </a:p>
      </dgm:t>
    </dgm:pt>
    <dgm:pt modelId="{DCBE4B57-5641-4370-BFF9-7AD7E3470F35}" type="pres">
      <dgm:prSet presAssocID="{985B491C-53B0-46D6-A5C6-9D4B55830AC6}" presName="linear" presStyleCnt="0">
        <dgm:presLayoutVars>
          <dgm:dir/>
          <dgm:animLvl val="lvl"/>
          <dgm:resizeHandles val="exact"/>
        </dgm:presLayoutVars>
      </dgm:prSet>
      <dgm:spPr/>
    </dgm:pt>
    <dgm:pt modelId="{7D433D1A-1BB1-4AC4-9335-7E0E7E4771BB}" type="pres">
      <dgm:prSet presAssocID="{BA2A746F-4F5A-4DCB-B640-FE5BE7233B3C}" presName="parentLin" presStyleCnt="0"/>
      <dgm:spPr/>
    </dgm:pt>
    <dgm:pt modelId="{31B3C8A4-E058-4354-8EEA-646691536CB8}" type="pres">
      <dgm:prSet presAssocID="{BA2A746F-4F5A-4DCB-B640-FE5BE7233B3C}" presName="parentLeftMargin" presStyleLbl="node1" presStyleIdx="0" presStyleCnt="1"/>
      <dgm:spPr/>
    </dgm:pt>
    <dgm:pt modelId="{2F98980F-331E-4FE8-9607-E910EB2A7D20}" type="pres">
      <dgm:prSet presAssocID="{BA2A746F-4F5A-4DCB-B640-FE5BE7233B3C}" presName="parentText" presStyleLbl="node1" presStyleIdx="0" presStyleCnt="1">
        <dgm:presLayoutVars>
          <dgm:chMax val="0"/>
          <dgm:bulletEnabled val="1"/>
        </dgm:presLayoutVars>
      </dgm:prSet>
      <dgm:spPr/>
    </dgm:pt>
    <dgm:pt modelId="{16DC9FB5-E4CB-4E50-9579-9384FAB06738}" type="pres">
      <dgm:prSet presAssocID="{BA2A746F-4F5A-4DCB-B640-FE5BE7233B3C}" presName="negativeSpace" presStyleCnt="0"/>
      <dgm:spPr/>
    </dgm:pt>
    <dgm:pt modelId="{850FD814-F4C3-467F-8DE7-195A28098667}" type="pres">
      <dgm:prSet presAssocID="{BA2A746F-4F5A-4DCB-B640-FE5BE7233B3C}" presName="childText" presStyleLbl="conFgAcc1" presStyleIdx="0" presStyleCnt="1">
        <dgm:presLayoutVars>
          <dgm:bulletEnabled val="1"/>
        </dgm:presLayoutVars>
      </dgm:prSet>
      <dgm:spPr/>
    </dgm:pt>
  </dgm:ptLst>
  <dgm:cxnLst>
    <dgm:cxn modelId="{DE464B0F-8C07-4D3C-AEBF-2706385BD4EF}" srcId="{985B491C-53B0-46D6-A5C6-9D4B55830AC6}" destId="{BA2A746F-4F5A-4DCB-B640-FE5BE7233B3C}" srcOrd="0" destOrd="0" parTransId="{046655AE-1F74-4BA8-A202-BC83B08D1259}" sibTransId="{EF88D936-ACB2-44F0-8CA7-56C79C6B4606}"/>
    <dgm:cxn modelId="{BE770C15-6082-4D64-B6AF-D896BFEC0890}" type="presOf" srcId="{BA2A746F-4F5A-4DCB-B640-FE5BE7233B3C}" destId="{31B3C8A4-E058-4354-8EEA-646691536CB8}" srcOrd="0" destOrd="0" presId="urn:microsoft.com/office/officeart/2005/8/layout/list1"/>
    <dgm:cxn modelId="{C469E82A-CA3D-4FBF-958C-8603BD08B0A4}" type="presOf" srcId="{CC3E4E75-6772-4245-A244-4C4A2F0ACB63}" destId="{850FD814-F4C3-467F-8DE7-195A28098667}" srcOrd="0" destOrd="2" presId="urn:microsoft.com/office/officeart/2005/8/layout/list1"/>
    <dgm:cxn modelId="{19DE0036-E51E-47C6-992B-D15DEE58C7D7}" type="presOf" srcId="{196B48A5-0249-4C92-9707-E1187DE51655}" destId="{850FD814-F4C3-467F-8DE7-195A28098667}" srcOrd="0" destOrd="1" presId="urn:microsoft.com/office/officeart/2005/8/layout/list1"/>
    <dgm:cxn modelId="{A65D6A58-1A35-418C-9AAB-BA2E41B2A3E5}" srcId="{BA2A746F-4F5A-4DCB-B640-FE5BE7233B3C}" destId="{EBA9A0AA-88F8-4062-B2AB-E306F06162D4}" srcOrd="0" destOrd="0" parTransId="{3465585F-4233-4E0D-A676-5E32FAE89E3E}" sibTransId="{FBD98EA5-6773-4ABC-B85E-FE4C33FBCF39}"/>
    <dgm:cxn modelId="{AA884E58-8D10-46AB-B5A1-C8F42F125B4A}" type="presOf" srcId="{985B491C-53B0-46D6-A5C6-9D4B55830AC6}" destId="{DCBE4B57-5641-4370-BFF9-7AD7E3470F35}" srcOrd="0" destOrd="0" presId="urn:microsoft.com/office/officeart/2005/8/layout/list1"/>
    <dgm:cxn modelId="{3C7F1592-6F99-47F5-96E0-061D560B401B}" type="presOf" srcId="{BA2A746F-4F5A-4DCB-B640-FE5BE7233B3C}" destId="{2F98980F-331E-4FE8-9607-E910EB2A7D20}" srcOrd="1" destOrd="0" presId="urn:microsoft.com/office/officeart/2005/8/layout/list1"/>
    <dgm:cxn modelId="{0D36DFA1-EB69-4E80-B267-DAB85B752215}" type="presOf" srcId="{EBA9A0AA-88F8-4062-B2AB-E306F06162D4}" destId="{850FD814-F4C3-467F-8DE7-195A28098667}" srcOrd="0" destOrd="0" presId="urn:microsoft.com/office/officeart/2005/8/layout/list1"/>
    <dgm:cxn modelId="{CC75F4AC-87C6-461C-B18A-E003E82E3515}" type="presOf" srcId="{811375C8-F983-41AB-875C-3EA3E0C754AE}" destId="{850FD814-F4C3-467F-8DE7-195A28098667}" srcOrd="0" destOrd="3" presId="urn:microsoft.com/office/officeart/2005/8/layout/list1"/>
    <dgm:cxn modelId="{73CE52B5-3DE5-4106-A6D9-BB44A22B08FE}" srcId="{BA2A746F-4F5A-4DCB-B640-FE5BE7233B3C}" destId="{CC3E4E75-6772-4245-A244-4C4A2F0ACB63}" srcOrd="2" destOrd="0" parTransId="{9765148E-6C27-4561-AC42-42CE82B73D46}" sibTransId="{D2DEE5FA-113D-4209-A3B8-10B819E20F58}"/>
    <dgm:cxn modelId="{829C9BB6-1750-44BD-A15B-021D0D0F59D7}" srcId="{BA2A746F-4F5A-4DCB-B640-FE5BE7233B3C}" destId="{811375C8-F983-41AB-875C-3EA3E0C754AE}" srcOrd="3" destOrd="0" parTransId="{02910D19-65D9-4004-9BA5-9FCB5E704BBC}" sibTransId="{07EE9BAF-1D5A-4B7C-88F6-4C2A6C1B681B}"/>
    <dgm:cxn modelId="{97BF05E5-7714-475A-BE98-6E875E31FAF7}" srcId="{BA2A746F-4F5A-4DCB-B640-FE5BE7233B3C}" destId="{196B48A5-0249-4C92-9707-E1187DE51655}" srcOrd="1" destOrd="0" parTransId="{DF6173C6-E8B8-4240-B369-4DBA637657C4}" sibTransId="{7F6266F1-B4B1-4036-B561-88A31B659F5F}"/>
    <dgm:cxn modelId="{95EA41A3-8140-4DBA-9117-9A20143647D0}" type="presParOf" srcId="{DCBE4B57-5641-4370-BFF9-7AD7E3470F35}" destId="{7D433D1A-1BB1-4AC4-9335-7E0E7E4771BB}" srcOrd="0" destOrd="0" presId="urn:microsoft.com/office/officeart/2005/8/layout/list1"/>
    <dgm:cxn modelId="{23F21573-B552-474E-BF10-F1BEFD1D5993}" type="presParOf" srcId="{7D433D1A-1BB1-4AC4-9335-7E0E7E4771BB}" destId="{31B3C8A4-E058-4354-8EEA-646691536CB8}" srcOrd="0" destOrd="0" presId="urn:microsoft.com/office/officeart/2005/8/layout/list1"/>
    <dgm:cxn modelId="{D23F8F3C-8826-45E6-9D65-1F7C9D063987}" type="presParOf" srcId="{7D433D1A-1BB1-4AC4-9335-7E0E7E4771BB}" destId="{2F98980F-331E-4FE8-9607-E910EB2A7D20}" srcOrd="1" destOrd="0" presId="urn:microsoft.com/office/officeart/2005/8/layout/list1"/>
    <dgm:cxn modelId="{35E9547F-ADAB-410F-91E4-384D21043853}" type="presParOf" srcId="{DCBE4B57-5641-4370-BFF9-7AD7E3470F35}" destId="{16DC9FB5-E4CB-4E50-9579-9384FAB06738}" srcOrd="1" destOrd="0" presId="urn:microsoft.com/office/officeart/2005/8/layout/list1"/>
    <dgm:cxn modelId="{94DDBF32-0989-4397-AC67-07320EE352A7}" type="presParOf" srcId="{DCBE4B57-5641-4370-BFF9-7AD7E3470F35}" destId="{850FD814-F4C3-467F-8DE7-195A28098667}"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F8408E-1D2D-49F7-B73A-939B74F2F0F0}" type="doc">
      <dgm:prSet loTypeId="urn:microsoft.com/office/officeart/2005/8/layout/vList6" loCatId="list" qsTypeId="urn:microsoft.com/office/officeart/2005/8/quickstyle/simple5" qsCatId="simple" csTypeId="urn:microsoft.com/office/officeart/2005/8/colors/accent1_2" csCatId="accent1" phldr="1"/>
      <dgm:spPr/>
      <dgm:t>
        <a:bodyPr/>
        <a:lstStyle/>
        <a:p>
          <a:endParaRPr lang="en-US"/>
        </a:p>
      </dgm:t>
    </dgm:pt>
    <dgm:pt modelId="{EF537794-C1BE-47EF-A237-FD37299EF0EE}">
      <dgm:prSet phldrT="[Text]" custT="1"/>
      <dgm:spPr/>
      <dgm:t>
        <a:bodyPr/>
        <a:lstStyle/>
        <a:p>
          <a:pPr algn="l">
            <a:lnSpc>
              <a:spcPct val="100000"/>
            </a:lnSpc>
          </a:pPr>
          <a:r>
            <a:rPr lang="en-US" sz="1600" dirty="0"/>
            <a:t>NO Hours to Enter</a:t>
          </a:r>
        </a:p>
      </dgm:t>
    </dgm:pt>
    <dgm:pt modelId="{5B87D742-62B5-4A4C-AD91-208467EFA300}" type="parTrans" cxnId="{860FE51E-20DE-4035-974D-3DB841F00A52}">
      <dgm:prSet/>
      <dgm:spPr/>
      <dgm:t>
        <a:bodyPr/>
        <a:lstStyle/>
        <a:p>
          <a:endParaRPr lang="en-US"/>
        </a:p>
      </dgm:t>
    </dgm:pt>
    <dgm:pt modelId="{366DE9EA-B261-4F3C-A5EC-33186A020CC6}" type="sibTrans" cxnId="{860FE51E-20DE-4035-974D-3DB841F00A52}">
      <dgm:prSet/>
      <dgm:spPr/>
      <dgm:t>
        <a:bodyPr/>
        <a:lstStyle/>
        <a:p>
          <a:endParaRPr lang="en-US"/>
        </a:p>
      </dgm:t>
    </dgm:pt>
    <dgm:pt modelId="{F918E0C0-5A1F-4B99-B8E5-2B50B1315E29}">
      <dgm:prSet phldrT="[Text]" custT="1"/>
      <dgm:spPr/>
      <dgm:t>
        <a:bodyPr/>
        <a:lstStyle/>
        <a:p>
          <a:pPr algn="l">
            <a:lnSpc>
              <a:spcPct val="100000"/>
            </a:lnSpc>
          </a:pPr>
          <a:r>
            <a:rPr lang="en-US" sz="1600" dirty="0"/>
            <a:t>Enter Hours Worked</a:t>
          </a:r>
        </a:p>
      </dgm:t>
    </dgm:pt>
    <dgm:pt modelId="{1FFB0024-AE93-4A99-B0FD-E76180D55FBE}" type="parTrans" cxnId="{E951D23B-27A3-4660-9042-93D709CCBA0F}">
      <dgm:prSet/>
      <dgm:spPr/>
      <dgm:t>
        <a:bodyPr/>
        <a:lstStyle/>
        <a:p>
          <a:endParaRPr lang="en-US"/>
        </a:p>
      </dgm:t>
    </dgm:pt>
    <dgm:pt modelId="{62713FFD-8FF8-4D3D-8735-6EC291CE1EE6}" type="sibTrans" cxnId="{E951D23B-27A3-4660-9042-93D709CCBA0F}">
      <dgm:prSet/>
      <dgm:spPr/>
      <dgm:t>
        <a:bodyPr/>
        <a:lstStyle/>
        <a:p>
          <a:endParaRPr lang="en-US"/>
        </a:p>
      </dgm:t>
    </dgm:pt>
    <dgm:pt modelId="{57E38BFF-ADA8-4255-A28C-CAB32220DBD8}">
      <dgm:prSet phldrT="[Text]"/>
      <dgm:spPr/>
      <dgm:t>
        <a:bodyPr/>
        <a:lstStyle/>
        <a:p>
          <a:pPr marL="233363" indent="-233363">
            <a:lnSpc>
              <a:spcPct val="100000"/>
            </a:lnSpc>
            <a:buFont typeface="+mj-lt"/>
            <a:buAutoNum type="arabicPeriod"/>
          </a:pPr>
          <a:r>
            <a:rPr lang="en-US" sz="1300" dirty="0"/>
            <a:t>Select the appropriate date. </a:t>
          </a:r>
        </a:p>
      </dgm:t>
    </dgm:pt>
    <dgm:pt modelId="{10C19042-7844-4CA7-8C35-D47649333772}" type="parTrans" cxnId="{4EE3D474-3232-4A38-83E8-EDBFA6636A7A}">
      <dgm:prSet/>
      <dgm:spPr/>
      <dgm:t>
        <a:bodyPr/>
        <a:lstStyle/>
        <a:p>
          <a:endParaRPr lang="en-US"/>
        </a:p>
      </dgm:t>
    </dgm:pt>
    <dgm:pt modelId="{4AACA5B3-44CF-4636-8976-A622B4DB2304}" type="sibTrans" cxnId="{4EE3D474-3232-4A38-83E8-EDBFA6636A7A}">
      <dgm:prSet/>
      <dgm:spPr/>
      <dgm:t>
        <a:bodyPr/>
        <a:lstStyle/>
        <a:p>
          <a:endParaRPr lang="en-US"/>
        </a:p>
      </dgm:t>
    </dgm:pt>
    <dgm:pt modelId="{F9228A93-F524-419F-AC9D-9AEF6B6379B9}">
      <dgm:prSet custT="1"/>
      <dgm:spPr/>
      <dgm:t>
        <a:bodyPr/>
        <a:lstStyle/>
        <a:p>
          <a:pPr marL="233363" indent="-233363">
            <a:buFont typeface="+mj-lt"/>
            <a:buAutoNum type="arabicPeriod"/>
          </a:pPr>
          <a:r>
            <a:rPr lang="en-US" sz="1300" dirty="0"/>
            <a:t>Click the </a:t>
          </a:r>
          <a:r>
            <a:rPr lang="en-US" sz="1300" i="1" dirty="0"/>
            <a:t>Save</a:t>
          </a:r>
          <a:r>
            <a:rPr lang="en-US" sz="1300" dirty="0"/>
            <a:t> after each entry.</a:t>
          </a:r>
          <a:br>
            <a:rPr lang="en-US" sz="1300" dirty="0"/>
          </a:br>
          <a:r>
            <a:rPr lang="en-US" sz="1200" i="1" dirty="0"/>
            <a:t>*Repeat the steps above for each day needs hours entered.</a:t>
          </a:r>
          <a:endParaRPr lang="en-US" sz="1200" dirty="0"/>
        </a:p>
      </dgm:t>
    </dgm:pt>
    <dgm:pt modelId="{4F915316-10C1-4F2D-9E1B-C9316F5933B1}" type="parTrans" cxnId="{40837236-B635-45FD-8B64-A3150D19657E}">
      <dgm:prSet/>
      <dgm:spPr/>
      <dgm:t>
        <a:bodyPr/>
        <a:lstStyle/>
        <a:p>
          <a:endParaRPr lang="en-US"/>
        </a:p>
      </dgm:t>
    </dgm:pt>
    <dgm:pt modelId="{DAF746C4-EA0D-4D7B-8EF7-A38545EB4673}" type="sibTrans" cxnId="{40837236-B635-45FD-8B64-A3150D19657E}">
      <dgm:prSet/>
      <dgm:spPr/>
      <dgm:t>
        <a:bodyPr/>
        <a:lstStyle/>
        <a:p>
          <a:endParaRPr lang="en-US"/>
        </a:p>
      </dgm:t>
    </dgm:pt>
    <dgm:pt modelId="{38B667BD-876D-4153-817D-BEEFEB6DC1BE}">
      <dgm:prSet phldrT="[Text]"/>
      <dgm:spPr/>
      <dgm:t>
        <a:bodyPr/>
        <a:lstStyle/>
        <a:p>
          <a:pPr marL="233363" indent="-233363">
            <a:lnSpc>
              <a:spcPct val="100000"/>
            </a:lnSpc>
            <a:buFont typeface="+mj-lt"/>
            <a:buAutoNum type="arabicPeriod"/>
          </a:pPr>
          <a:r>
            <a:rPr lang="en-US" sz="1300" dirty="0"/>
            <a:t>Tab to the </a:t>
          </a:r>
          <a:r>
            <a:rPr lang="en-US" sz="1300" i="1" dirty="0"/>
            <a:t>Hours</a:t>
          </a:r>
          <a:r>
            <a:rPr lang="en-US" sz="1300" dirty="0"/>
            <a:t> field and enter the number of hours.</a:t>
          </a:r>
        </a:p>
      </dgm:t>
    </dgm:pt>
    <dgm:pt modelId="{3628D367-3E18-4AC4-AB89-47120C4CCAE1}" type="parTrans" cxnId="{FCCCBABB-323A-407F-9396-513C26BCF27E}">
      <dgm:prSet/>
      <dgm:spPr/>
      <dgm:t>
        <a:bodyPr/>
        <a:lstStyle/>
        <a:p>
          <a:endParaRPr lang="en-US"/>
        </a:p>
      </dgm:t>
    </dgm:pt>
    <dgm:pt modelId="{42D561B0-C0BD-4DC4-A246-ABA3863EEEA8}" type="sibTrans" cxnId="{FCCCBABB-323A-407F-9396-513C26BCF27E}">
      <dgm:prSet/>
      <dgm:spPr/>
      <dgm:t>
        <a:bodyPr/>
        <a:lstStyle/>
        <a:p>
          <a:endParaRPr lang="en-US"/>
        </a:p>
      </dgm:t>
    </dgm:pt>
    <dgm:pt modelId="{0D9DE007-A033-4AC5-8078-19C7962C932A}">
      <dgm:prSet phldrT="[Text]" custT="1"/>
      <dgm:spPr/>
      <dgm:t>
        <a:bodyPr anchor="ctr"/>
        <a:lstStyle/>
        <a:p>
          <a:pPr marL="233363" indent="-233363" algn="ctr">
            <a:lnSpc>
              <a:spcPct val="100000"/>
            </a:lnSpc>
            <a:buFont typeface="+mj-lt"/>
            <a:buNone/>
          </a:pPr>
          <a:r>
            <a:rPr lang="en-US" sz="1400" dirty="0"/>
            <a:t>Leave all fields blank skip to the</a:t>
          </a:r>
          <a:br>
            <a:rPr lang="en-US" sz="1400" dirty="0"/>
          </a:br>
          <a:r>
            <a:rPr lang="en-US" sz="1400" dirty="0"/>
            <a:t> </a:t>
          </a:r>
          <a:r>
            <a:rPr lang="en-US" sz="1400" dirty="0">
              <a:hlinkClick xmlns:r="http://schemas.openxmlformats.org/officeDocument/2006/relationships" r:id="rId1" action="ppaction://hlinksldjump"/>
            </a:rPr>
            <a:t>Preview and Submit for Approval</a:t>
          </a:r>
          <a:r>
            <a:rPr lang="en-US" sz="1400" dirty="0"/>
            <a:t> slide.</a:t>
          </a:r>
        </a:p>
      </dgm:t>
    </dgm:pt>
    <dgm:pt modelId="{DE3C0F5D-06DE-4968-8B67-A9E4E8F70EA7}" type="parTrans" cxnId="{3E07830D-83A8-4600-908C-857CB198C6CE}">
      <dgm:prSet/>
      <dgm:spPr/>
      <dgm:t>
        <a:bodyPr/>
        <a:lstStyle/>
        <a:p>
          <a:endParaRPr lang="en-US"/>
        </a:p>
      </dgm:t>
    </dgm:pt>
    <dgm:pt modelId="{964EFF55-A022-45CA-8BD4-304C04149DD2}" type="sibTrans" cxnId="{3E07830D-83A8-4600-908C-857CB198C6CE}">
      <dgm:prSet/>
      <dgm:spPr/>
      <dgm:t>
        <a:bodyPr/>
        <a:lstStyle/>
        <a:p>
          <a:endParaRPr lang="en-US"/>
        </a:p>
      </dgm:t>
    </dgm:pt>
    <dgm:pt modelId="{74730F2C-A438-4141-A4A1-A5F5B12959E4}">
      <dgm:prSet phldrT="[Text]"/>
      <dgm:spPr/>
      <dgm:t>
        <a:bodyPr/>
        <a:lstStyle/>
        <a:p>
          <a:pPr marL="233363" indent="-233363">
            <a:lnSpc>
              <a:spcPct val="100000"/>
            </a:lnSpc>
            <a:buFont typeface="+mj-lt"/>
            <a:buAutoNum type="arabicPeriod"/>
          </a:pPr>
          <a:r>
            <a:rPr lang="en-US" sz="1300" dirty="0"/>
            <a:t>Click the </a:t>
          </a:r>
          <a:r>
            <a:rPr lang="en-US" sz="1300" i="1" dirty="0"/>
            <a:t>Earn Code </a:t>
          </a:r>
          <a:r>
            <a:rPr lang="en-US" sz="1300" dirty="0"/>
            <a:t>drop down menu and select ‘Graduate Assistant Pay’.</a:t>
          </a:r>
          <a:r>
            <a:rPr lang="en-US" sz="1300" i="1" dirty="0"/>
            <a:t> </a:t>
          </a:r>
          <a:endParaRPr lang="en-US" sz="1300" dirty="0"/>
        </a:p>
      </dgm:t>
    </dgm:pt>
    <dgm:pt modelId="{EDB68FD7-67E4-4152-93D3-7310F900C1EC}" type="parTrans" cxnId="{B016A0A3-E470-438E-BD75-BC603D1708C1}">
      <dgm:prSet/>
      <dgm:spPr/>
      <dgm:t>
        <a:bodyPr/>
        <a:lstStyle/>
        <a:p>
          <a:endParaRPr lang="en-US"/>
        </a:p>
      </dgm:t>
    </dgm:pt>
    <dgm:pt modelId="{C9C90F85-4825-4C2E-973E-5C27DCC18792}" type="sibTrans" cxnId="{B016A0A3-E470-438E-BD75-BC603D1708C1}">
      <dgm:prSet/>
      <dgm:spPr/>
      <dgm:t>
        <a:bodyPr/>
        <a:lstStyle/>
        <a:p>
          <a:endParaRPr lang="en-US"/>
        </a:p>
      </dgm:t>
    </dgm:pt>
    <dgm:pt modelId="{DE4D5405-BEC3-414D-B5FA-BD5373059CBC}">
      <dgm:prSet/>
      <dgm:spPr/>
      <dgm:t>
        <a:bodyPr/>
        <a:lstStyle/>
        <a:p>
          <a:pPr marL="233363" indent="-233363">
            <a:buFont typeface="+mj-lt"/>
            <a:buAutoNum type="arabicPeriod"/>
          </a:pPr>
          <a:r>
            <a:rPr lang="en-US" sz="1300" dirty="0"/>
            <a:t>Ready to submit… See </a:t>
          </a:r>
          <a:r>
            <a:rPr lang="en-US" sz="1300" dirty="0">
              <a:hlinkClick xmlns:r="http://schemas.openxmlformats.org/officeDocument/2006/relationships" r:id="rId2" action="ppaction://hlinksldjump"/>
            </a:rPr>
            <a:t>Preview and Submit for Approval</a:t>
          </a:r>
          <a:r>
            <a:rPr lang="en-US" sz="1300" dirty="0"/>
            <a:t> </a:t>
          </a:r>
        </a:p>
      </dgm:t>
    </dgm:pt>
    <dgm:pt modelId="{710401D9-F403-4E3B-B5E0-EB8E983BB8A1}" type="parTrans" cxnId="{A83C05AF-0A5B-4831-B9DB-25472297FCF2}">
      <dgm:prSet/>
      <dgm:spPr/>
      <dgm:t>
        <a:bodyPr/>
        <a:lstStyle/>
        <a:p>
          <a:endParaRPr lang="en-US"/>
        </a:p>
      </dgm:t>
    </dgm:pt>
    <dgm:pt modelId="{79A71330-E7F3-4882-9DC1-DADC9F43E52E}" type="sibTrans" cxnId="{A83C05AF-0A5B-4831-B9DB-25472297FCF2}">
      <dgm:prSet/>
      <dgm:spPr/>
      <dgm:t>
        <a:bodyPr/>
        <a:lstStyle/>
        <a:p>
          <a:endParaRPr lang="en-US"/>
        </a:p>
      </dgm:t>
    </dgm:pt>
    <dgm:pt modelId="{60F6BDA8-8E17-4B61-97D3-5A6D1E7E1C9A}" type="pres">
      <dgm:prSet presAssocID="{80F8408E-1D2D-49F7-B73A-939B74F2F0F0}" presName="Name0" presStyleCnt="0">
        <dgm:presLayoutVars>
          <dgm:dir/>
          <dgm:animLvl val="lvl"/>
          <dgm:resizeHandles/>
        </dgm:presLayoutVars>
      </dgm:prSet>
      <dgm:spPr/>
    </dgm:pt>
    <dgm:pt modelId="{69E5F1F1-F9C8-4A29-811D-AE05353027A3}" type="pres">
      <dgm:prSet presAssocID="{F918E0C0-5A1F-4B99-B8E5-2B50B1315E29}" presName="linNode" presStyleCnt="0"/>
      <dgm:spPr/>
    </dgm:pt>
    <dgm:pt modelId="{018052D6-CFA3-44EA-81E3-6E7D5C695994}" type="pres">
      <dgm:prSet presAssocID="{F918E0C0-5A1F-4B99-B8E5-2B50B1315E29}" presName="parentShp" presStyleLbl="node1" presStyleIdx="0" presStyleCnt="2" custScaleX="105647" custLinFactNeighborX="0" custLinFactNeighborY="26">
        <dgm:presLayoutVars>
          <dgm:bulletEnabled val="1"/>
        </dgm:presLayoutVars>
      </dgm:prSet>
      <dgm:spPr>
        <a:prstGeom prst="rightArrow">
          <a:avLst/>
        </a:prstGeom>
      </dgm:spPr>
    </dgm:pt>
    <dgm:pt modelId="{F7688F86-D64E-4B4E-9F05-902FA5D264D9}" type="pres">
      <dgm:prSet presAssocID="{F918E0C0-5A1F-4B99-B8E5-2B50B1315E29}" presName="childShp" presStyleLbl="bgAccFollowNode1" presStyleIdx="0" presStyleCnt="2">
        <dgm:presLayoutVars>
          <dgm:bulletEnabled val="1"/>
        </dgm:presLayoutVars>
      </dgm:prSet>
      <dgm:spPr>
        <a:prstGeom prst="roundRect">
          <a:avLst/>
        </a:prstGeom>
      </dgm:spPr>
    </dgm:pt>
    <dgm:pt modelId="{325ECADA-48B7-4CB3-8426-9F0238A236B6}" type="pres">
      <dgm:prSet presAssocID="{62713FFD-8FF8-4D3D-8735-6EC291CE1EE6}" presName="spacing" presStyleCnt="0"/>
      <dgm:spPr/>
    </dgm:pt>
    <dgm:pt modelId="{8B0B7AEF-3186-4A05-B1F3-7830BFB96A49}" type="pres">
      <dgm:prSet presAssocID="{EF537794-C1BE-47EF-A237-FD37299EF0EE}" presName="linNode" presStyleCnt="0"/>
      <dgm:spPr/>
    </dgm:pt>
    <dgm:pt modelId="{121F1AC6-75DF-4FD9-8CE0-549BF10E2ACC}" type="pres">
      <dgm:prSet presAssocID="{EF537794-C1BE-47EF-A237-FD37299EF0EE}" presName="parentShp" presStyleLbl="node1" presStyleIdx="1" presStyleCnt="2" custScaleX="104453">
        <dgm:presLayoutVars>
          <dgm:bulletEnabled val="1"/>
        </dgm:presLayoutVars>
      </dgm:prSet>
      <dgm:spPr>
        <a:prstGeom prst="rightArrow">
          <a:avLst/>
        </a:prstGeom>
      </dgm:spPr>
    </dgm:pt>
    <dgm:pt modelId="{0BD49EB4-F7CB-4F4B-8A2A-027B52A3C77F}" type="pres">
      <dgm:prSet presAssocID="{EF537794-C1BE-47EF-A237-FD37299EF0EE}" presName="childShp" presStyleLbl="bgAccFollowNode1" presStyleIdx="1" presStyleCnt="2" custScaleY="53837">
        <dgm:presLayoutVars>
          <dgm:bulletEnabled val="1"/>
        </dgm:presLayoutVars>
      </dgm:prSet>
      <dgm:spPr>
        <a:prstGeom prst="roundRect">
          <a:avLst/>
        </a:prstGeom>
      </dgm:spPr>
    </dgm:pt>
  </dgm:ptLst>
  <dgm:cxnLst>
    <dgm:cxn modelId="{3E07830D-83A8-4600-908C-857CB198C6CE}" srcId="{EF537794-C1BE-47EF-A237-FD37299EF0EE}" destId="{0D9DE007-A033-4AC5-8078-19C7962C932A}" srcOrd="0" destOrd="0" parTransId="{DE3C0F5D-06DE-4968-8B67-A9E4E8F70EA7}" sibTransId="{964EFF55-A022-45CA-8BD4-304C04149DD2}"/>
    <dgm:cxn modelId="{357BB115-2FA4-4FB5-B1AE-A4EC5D4A6D72}" type="presOf" srcId="{74730F2C-A438-4141-A4A1-A5F5B12959E4}" destId="{F7688F86-D64E-4B4E-9F05-902FA5D264D9}" srcOrd="0" destOrd="1" presId="urn:microsoft.com/office/officeart/2005/8/layout/vList6"/>
    <dgm:cxn modelId="{860FE51E-20DE-4035-974D-3DB841F00A52}" srcId="{80F8408E-1D2D-49F7-B73A-939B74F2F0F0}" destId="{EF537794-C1BE-47EF-A237-FD37299EF0EE}" srcOrd="1" destOrd="0" parTransId="{5B87D742-62B5-4A4C-AD91-208467EFA300}" sibTransId="{366DE9EA-B261-4F3C-A5EC-33186A020CC6}"/>
    <dgm:cxn modelId="{FA43272E-A4CE-4FBC-A126-E52BD9CB7DF7}" type="presOf" srcId="{F9228A93-F524-419F-AC9D-9AEF6B6379B9}" destId="{F7688F86-D64E-4B4E-9F05-902FA5D264D9}" srcOrd="0" destOrd="3" presId="urn:microsoft.com/office/officeart/2005/8/layout/vList6"/>
    <dgm:cxn modelId="{0FC49032-4DC8-4F15-B846-00E28B8CCAC9}" type="presOf" srcId="{38B667BD-876D-4153-817D-BEEFEB6DC1BE}" destId="{F7688F86-D64E-4B4E-9F05-902FA5D264D9}" srcOrd="0" destOrd="2" presId="urn:microsoft.com/office/officeart/2005/8/layout/vList6"/>
    <dgm:cxn modelId="{40837236-B635-45FD-8B64-A3150D19657E}" srcId="{F918E0C0-5A1F-4B99-B8E5-2B50B1315E29}" destId="{F9228A93-F524-419F-AC9D-9AEF6B6379B9}" srcOrd="3" destOrd="0" parTransId="{4F915316-10C1-4F2D-9E1B-C9316F5933B1}" sibTransId="{DAF746C4-EA0D-4D7B-8EF7-A38545EB4673}"/>
    <dgm:cxn modelId="{E951D23B-27A3-4660-9042-93D709CCBA0F}" srcId="{80F8408E-1D2D-49F7-B73A-939B74F2F0F0}" destId="{F918E0C0-5A1F-4B99-B8E5-2B50B1315E29}" srcOrd="0" destOrd="0" parTransId="{1FFB0024-AE93-4A99-B0FD-E76180D55FBE}" sibTransId="{62713FFD-8FF8-4D3D-8735-6EC291CE1EE6}"/>
    <dgm:cxn modelId="{96D74763-9D10-4A1E-8F28-574D40A5469A}" type="presOf" srcId="{80F8408E-1D2D-49F7-B73A-939B74F2F0F0}" destId="{60F6BDA8-8E17-4B61-97D3-5A6D1E7E1C9A}" srcOrd="0" destOrd="0" presId="urn:microsoft.com/office/officeart/2005/8/layout/vList6"/>
    <dgm:cxn modelId="{4EE3D474-3232-4A38-83E8-EDBFA6636A7A}" srcId="{F918E0C0-5A1F-4B99-B8E5-2B50B1315E29}" destId="{57E38BFF-ADA8-4255-A28C-CAB32220DBD8}" srcOrd="0" destOrd="0" parTransId="{10C19042-7844-4CA7-8C35-D47649333772}" sibTransId="{4AACA5B3-44CF-4636-8976-A622B4DB2304}"/>
    <dgm:cxn modelId="{F119817A-E667-41C3-94F0-9509EF9C2EDE}" type="presOf" srcId="{0D9DE007-A033-4AC5-8078-19C7962C932A}" destId="{0BD49EB4-F7CB-4F4B-8A2A-027B52A3C77F}" srcOrd="0" destOrd="0" presId="urn:microsoft.com/office/officeart/2005/8/layout/vList6"/>
    <dgm:cxn modelId="{D145377F-4251-4167-BFFD-EE33C3687A31}" type="presOf" srcId="{57E38BFF-ADA8-4255-A28C-CAB32220DBD8}" destId="{F7688F86-D64E-4B4E-9F05-902FA5D264D9}" srcOrd="0" destOrd="0" presId="urn:microsoft.com/office/officeart/2005/8/layout/vList6"/>
    <dgm:cxn modelId="{B016A0A3-E470-438E-BD75-BC603D1708C1}" srcId="{F918E0C0-5A1F-4B99-B8E5-2B50B1315E29}" destId="{74730F2C-A438-4141-A4A1-A5F5B12959E4}" srcOrd="1" destOrd="0" parTransId="{EDB68FD7-67E4-4152-93D3-7310F900C1EC}" sibTransId="{C9C90F85-4825-4C2E-973E-5C27DCC18792}"/>
    <dgm:cxn modelId="{BAF420AB-EBAE-4922-B234-3A9D60048849}" type="presOf" srcId="{F918E0C0-5A1F-4B99-B8E5-2B50B1315E29}" destId="{018052D6-CFA3-44EA-81E3-6E7D5C695994}" srcOrd="0" destOrd="0" presId="urn:microsoft.com/office/officeart/2005/8/layout/vList6"/>
    <dgm:cxn modelId="{A83C05AF-0A5B-4831-B9DB-25472297FCF2}" srcId="{F918E0C0-5A1F-4B99-B8E5-2B50B1315E29}" destId="{DE4D5405-BEC3-414D-B5FA-BD5373059CBC}" srcOrd="4" destOrd="0" parTransId="{710401D9-F403-4E3B-B5E0-EB8E983BB8A1}" sibTransId="{79A71330-E7F3-4882-9DC1-DADC9F43E52E}"/>
    <dgm:cxn modelId="{7CB8A5B5-55FC-43C9-916A-CDC7ED2E6FC4}" type="presOf" srcId="{DE4D5405-BEC3-414D-B5FA-BD5373059CBC}" destId="{F7688F86-D64E-4B4E-9F05-902FA5D264D9}" srcOrd="0" destOrd="4" presId="urn:microsoft.com/office/officeart/2005/8/layout/vList6"/>
    <dgm:cxn modelId="{FCCCBABB-323A-407F-9396-513C26BCF27E}" srcId="{F918E0C0-5A1F-4B99-B8E5-2B50B1315E29}" destId="{38B667BD-876D-4153-817D-BEEFEB6DC1BE}" srcOrd="2" destOrd="0" parTransId="{3628D367-3E18-4AC4-AB89-47120C4CCAE1}" sibTransId="{42D561B0-C0BD-4DC4-A246-ABA3863EEEA8}"/>
    <dgm:cxn modelId="{98F4CCBE-CF74-449B-AE9C-AD1C63EEE196}" type="presOf" srcId="{EF537794-C1BE-47EF-A237-FD37299EF0EE}" destId="{121F1AC6-75DF-4FD9-8CE0-549BF10E2ACC}" srcOrd="0" destOrd="0" presId="urn:microsoft.com/office/officeart/2005/8/layout/vList6"/>
    <dgm:cxn modelId="{FC1DE9DE-3A48-4B18-B196-E27290EB5790}" type="presParOf" srcId="{60F6BDA8-8E17-4B61-97D3-5A6D1E7E1C9A}" destId="{69E5F1F1-F9C8-4A29-811D-AE05353027A3}" srcOrd="0" destOrd="0" presId="urn:microsoft.com/office/officeart/2005/8/layout/vList6"/>
    <dgm:cxn modelId="{E6958C39-E515-43FB-B17C-A9BBC3AF2237}" type="presParOf" srcId="{69E5F1F1-F9C8-4A29-811D-AE05353027A3}" destId="{018052D6-CFA3-44EA-81E3-6E7D5C695994}" srcOrd="0" destOrd="0" presId="urn:microsoft.com/office/officeart/2005/8/layout/vList6"/>
    <dgm:cxn modelId="{F65E4FF7-55B0-44DB-A388-0B566D93F649}" type="presParOf" srcId="{69E5F1F1-F9C8-4A29-811D-AE05353027A3}" destId="{F7688F86-D64E-4B4E-9F05-902FA5D264D9}" srcOrd="1" destOrd="0" presId="urn:microsoft.com/office/officeart/2005/8/layout/vList6"/>
    <dgm:cxn modelId="{7058FB4A-4952-4534-8C6B-5AF05A545C0B}" type="presParOf" srcId="{60F6BDA8-8E17-4B61-97D3-5A6D1E7E1C9A}" destId="{325ECADA-48B7-4CB3-8426-9F0238A236B6}" srcOrd="1" destOrd="0" presId="urn:microsoft.com/office/officeart/2005/8/layout/vList6"/>
    <dgm:cxn modelId="{E932D3C5-655E-49B4-93DB-B94B79DF7DE7}" type="presParOf" srcId="{60F6BDA8-8E17-4B61-97D3-5A6D1E7E1C9A}" destId="{8B0B7AEF-3186-4A05-B1F3-7830BFB96A49}" srcOrd="2" destOrd="0" presId="urn:microsoft.com/office/officeart/2005/8/layout/vList6"/>
    <dgm:cxn modelId="{E2284A8E-6F39-4B17-B330-317313C40C3E}" type="presParOf" srcId="{8B0B7AEF-3186-4A05-B1F3-7830BFB96A49}" destId="{121F1AC6-75DF-4FD9-8CE0-549BF10E2ACC}" srcOrd="0" destOrd="0" presId="urn:microsoft.com/office/officeart/2005/8/layout/vList6"/>
    <dgm:cxn modelId="{ED32425D-E217-43E1-BE78-874EE3A26A86}" type="presParOf" srcId="{8B0B7AEF-3186-4A05-B1F3-7830BFB96A49}" destId="{0BD49EB4-F7CB-4F4B-8A2A-027B52A3C77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F8408E-1D2D-49F7-B73A-939B74F2F0F0}" type="doc">
      <dgm:prSet loTypeId="urn:microsoft.com/office/officeart/2005/8/layout/lProcess1" loCatId="process" qsTypeId="urn:microsoft.com/office/officeart/2005/8/quickstyle/simple5" qsCatId="simple" csTypeId="urn:microsoft.com/office/officeart/2005/8/colors/accent1_2" csCatId="accent1" phldr="1"/>
      <dgm:spPr/>
      <dgm:t>
        <a:bodyPr/>
        <a:lstStyle/>
        <a:p>
          <a:endParaRPr lang="en-US"/>
        </a:p>
      </dgm:t>
    </dgm:pt>
    <dgm:pt modelId="{EF537794-C1BE-47EF-A237-FD37299EF0EE}">
      <dgm:prSet phldrT="[Text]" custT="1"/>
      <dgm:spPr/>
      <dgm:t>
        <a:bodyPr/>
        <a:lstStyle/>
        <a:p>
          <a:pPr algn="ctr">
            <a:lnSpc>
              <a:spcPct val="100000"/>
            </a:lnSpc>
          </a:pPr>
          <a:r>
            <a:rPr lang="en-US" sz="1600"/>
            <a:t>Preview</a:t>
          </a:r>
          <a:endParaRPr lang="en-US" sz="1600" dirty="0"/>
        </a:p>
      </dgm:t>
    </dgm:pt>
    <dgm:pt modelId="{5B87D742-62B5-4A4C-AD91-208467EFA300}" type="parTrans" cxnId="{860FE51E-20DE-4035-974D-3DB841F00A52}">
      <dgm:prSet/>
      <dgm:spPr/>
      <dgm:t>
        <a:bodyPr/>
        <a:lstStyle/>
        <a:p>
          <a:endParaRPr lang="en-US"/>
        </a:p>
      </dgm:t>
    </dgm:pt>
    <dgm:pt modelId="{366DE9EA-B261-4F3C-A5EC-33186A020CC6}" type="sibTrans" cxnId="{860FE51E-20DE-4035-974D-3DB841F00A52}">
      <dgm:prSet/>
      <dgm:spPr/>
      <dgm:t>
        <a:bodyPr/>
        <a:lstStyle/>
        <a:p>
          <a:endParaRPr lang="en-US"/>
        </a:p>
      </dgm:t>
    </dgm:pt>
    <dgm:pt modelId="{F918E0C0-5A1F-4B99-B8E5-2B50B1315E29}">
      <dgm:prSet phldrT="[Text]" custT="1"/>
      <dgm:spPr/>
      <dgm:t>
        <a:bodyPr/>
        <a:lstStyle/>
        <a:p>
          <a:pPr algn="ctr">
            <a:lnSpc>
              <a:spcPct val="100000"/>
            </a:lnSpc>
          </a:pPr>
          <a:r>
            <a:rPr lang="en-US" sz="1600" dirty="0"/>
            <a:t>Submit for Approval</a:t>
          </a:r>
        </a:p>
      </dgm:t>
    </dgm:pt>
    <dgm:pt modelId="{1FFB0024-AE93-4A99-B0FD-E76180D55FBE}" type="parTrans" cxnId="{E951D23B-27A3-4660-9042-93D709CCBA0F}">
      <dgm:prSet/>
      <dgm:spPr/>
      <dgm:t>
        <a:bodyPr/>
        <a:lstStyle/>
        <a:p>
          <a:endParaRPr lang="en-US"/>
        </a:p>
      </dgm:t>
    </dgm:pt>
    <dgm:pt modelId="{62713FFD-8FF8-4D3D-8735-6EC291CE1EE6}" type="sibTrans" cxnId="{E951D23B-27A3-4660-9042-93D709CCBA0F}">
      <dgm:prSet/>
      <dgm:spPr/>
      <dgm:t>
        <a:bodyPr/>
        <a:lstStyle/>
        <a:p>
          <a:endParaRPr lang="en-US"/>
        </a:p>
      </dgm:t>
    </dgm:pt>
    <dgm:pt modelId="{57E38BFF-ADA8-4255-A28C-CAB32220DBD8}">
      <dgm:prSet phldrT="[Text]" custT="1"/>
      <dgm:spPr/>
      <dgm:t>
        <a:bodyPr anchor="ctr"/>
        <a:lstStyle/>
        <a:p>
          <a:pPr marL="115888" indent="0" algn="l">
            <a:lnSpc>
              <a:spcPct val="100000"/>
            </a:lnSpc>
            <a:buFont typeface="+mj-lt"/>
            <a:buNone/>
          </a:pPr>
          <a:r>
            <a:rPr lang="en-US" sz="1200" dirty="0"/>
            <a:t>If the timesheet is correct, </a:t>
          </a:r>
          <a:br>
            <a:rPr lang="en-US" sz="1200" dirty="0"/>
          </a:br>
          <a:br>
            <a:rPr lang="en-US" sz="1200" dirty="0"/>
          </a:br>
          <a:r>
            <a:rPr lang="en-US" sz="1200" dirty="0"/>
            <a:t>Check (</a:t>
          </a:r>
          <a:r>
            <a:rPr lang="en-US" sz="1200" dirty="0">
              <a:sym typeface="Wingdings" panose="05000000000000000000" pitchFamily="2" charset="2"/>
            </a:rPr>
            <a:t>)</a:t>
          </a:r>
          <a:r>
            <a:rPr lang="en-US" sz="1200" dirty="0"/>
            <a:t> the Certification check box, and</a:t>
          </a:r>
        </a:p>
        <a:p>
          <a:pPr marL="115888" indent="0" algn="l">
            <a:lnSpc>
              <a:spcPct val="100000"/>
            </a:lnSpc>
            <a:buFont typeface="+mj-lt"/>
            <a:buNone/>
          </a:pPr>
          <a:r>
            <a:rPr lang="en-US" sz="1200" dirty="0"/>
            <a:t>Click “Submit”.</a:t>
          </a:r>
        </a:p>
      </dgm:t>
    </dgm:pt>
    <dgm:pt modelId="{10C19042-7844-4CA7-8C35-D47649333772}" type="parTrans" cxnId="{4EE3D474-3232-4A38-83E8-EDBFA6636A7A}">
      <dgm:prSet/>
      <dgm:spPr/>
      <dgm:t>
        <a:bodyPr/>
        <a:lstStyle/>
        <a:p>
          <a:endParaRPr lang="en-US"/>
        </a:p>
      </dgm:t>
    </dgm:pt>
    <dgm:pt modelId="{4AACA5B3-44CF-4636-8976-A622B4DB2304}" type="sibTrans" cxnId="{4EE3D474-3232-4A38-83E8-EDBFA6636A7A}">
      <dgm:prSet/>
      <dgm:spPr/>
      <dgm:t>
        <a:bodyPr/>
        <a:lstStyle/>
        <a:p>
          <a:endParaRPr lang="en-US"/>
        </a:p>
      </dgm:t>
    </dgm:pt>
    <dgm:pt modelId="{0D9DE007-A033-4AC5-8078-19C7962C932A}">
      <dgm:prSet phldrT="[Text]" custT="1"/>
      <dgm:spPr/>
      <dgm:t>
        <a:bodyPr anchor="ctr"/>
        <a:lstStyle/>
        <a:p>
          <a:pPr marL="115888" indent="0" algn="l">
            <a:lnSpc>
              <a:spcPct val="100000"/>
            </a:lnSpc>
            <a:buFont typeface="+mj-lt"/>
            <a:buNone/>
          </a:pPr>
          <a:r>
            <a:rPr lang="en-US" sz="1200" dirty="0"/>
            <a:t>Click the Preview to review your timesheet. </a:t>
          </a:r>
          <a:br>
            <a:rPr lang="en-US" sz="1200" dirty="0"/>
          </a:br>
          <a:r>
            <a:rPr lang="en-US" sz="1200" dirty="0"/>
            <a:t>A summary of the hours entered is displayed. </a:t>
          </a:r>
          <a:endParaRPr lang="en-US" sz="1200" i="1" dirty="0"/>
        </a:p>
      </dgm:t>
    </dgm:pt>
    <dgm:pt modelId="{DE3C0F5D-06DE-4968-8B67-A9E4E8F70EA7}" type="parTrans" cxnId="{3E07830D-83A8-4600-908C-857CB198C6CE}">
      <dgm:prSet/>
      <dgm:spPr/>
      <dgm:t>
        <a:bodyPr/>
        <a:lstStyle/>
        <a:p>
          <a:endParaRPr lang="en-US"/>
        </a:p>
      </dgm:t>
    </dgm:pt>
    <dgm:pt modelId="{964EFF55-A022-45CA-8BD4-304C04149DD2}" type="sibTrans" cxnId="{3E07830D-83A8-4600-908C-857CB198C6CE}">
      <dgm:prSet/>
      <dgm:spPr/>
      <dgm:t>
        <a:bodyPr/>
        <a:lstStyle/>
        <a:p>
          <a:endParaRPr lang="en-US"/>
        </a:p>
      </dgm:t>
    </dgm:pt>
    <dgm:pt modelId="{7D656798-E698-4B7E-9ADE-FB2FBA4A66AF}">
      <dgm:prSet phldrT="[Text]" custT="1"/>
      <dgm:spPr/>
      <dgm:t>
        <a:bodyPr anchor="ctr"/>
        <a:lstStyle/>
        <a:p>
          <a:pPr marL="115888" indent="0" algn="l">
            <a:lnSpc>
              <a:spcPct val="100000"/>
            </a:lnSpc>
            <a:buFont typeface="+mj-lt"/>
            <a:buNone/>
          </a:pPr>
          <a:r>
            <a:rPr lang="en-US" sz="1200" i="1" dirty="0"/>
            <a:t>*If changes are needed, click the “X” to return to the entry screen.</a:t>
          </a:r>
        </a:p>
      </dgm:t>
    </dgm:pt>
    <dgm:pt modelId="{3713D62C-ACA4-473E-8ACE-2E6B40598D74}" type="parTrans" cxnId="{6ED28322-6998-483B-B05B-BD64E31940CA}">
      <dgm:prSet/>
      <dgm:spPr/>
      <dgm:t>
        <a:bodyPr/>
        <a:lstStyle/>
        <a:p>
          <a:endParaRPr lang="en-US"/>
        </a:p>
      </dgm:t>
    </dgm:pt>
    <dgm:pt modelId="{1D75F436-CC6F-4325-8F4B-F5F557CFA349}" type="sibTrans" cxnId="{6ED28322-6998-483B-B05B-BD64E31940CA}">
      <dgm:prSet/>
      <dgm:spPr/>
      <dgm:t>
        <a:bodyPr/>
        <a:lstStyle/>
        <a:p>
          <a:endParaRPr lang="en-US"/>
        </a:p>
      </dgm:t>
    </dgm:pt>
    <dgm:pt modelId="{E01F6773-E0C7-4E17-9391-3B150464B6F8}" type="pres">
      <dgm:prSet presAssocID="{80F8408E-1D2D-49F7-B73A-939B74F2F0F0}" presName="Name0" presStyleCnt="0">
        <dgm:presLayoutVars>
          <dgm:dir/>
          <dgm:animLvl val="lvl"/>
          <dgm:resizeHandles val="exact"/>
        </dgm:presLayoutVars>
      </dgm:prSet>
      <dgm:spPr/>
    </dgm:pt>
    <dgm:pt modelId="{A2509D07-EEE7-41C2-9802-C02665CBC4EC}" type="pres">
      <dgm:prSet presAssocID="{EF537794-C1BE-47EF-A237-FD37299EF0EE}" presName="vertFlow" presStyleCnt="0"/>
      <dgm:spPr/>
    </dgm:pt>
    <dgm:pt modelId="{47466BFD-1271-4147-9EF8-279EE1793981}" type="pres">
      <dgm:prSet presAssocID="{EF537794-C1BE-47EF-A237-FD37299EF0EE}" presName="header" presStyleLbl="node1" presStyleIdx="0" presStyleCnt="2" custScaleY="41839"/>
      <dgm:spPr/>
    </dgm:pt>
    <dgm:pt modelId="{26339A25-A83C-495F-9091-C185293242E1}" type="pres">
      <dgm:prSet presAssocID="{DE3C0F5D-06DE-4968-8B67-A9E4E8F70EA7}" presName="parTrans" presStyleLbl="sibTrans2D1" presStyleIdx="0" presStyleCnt="3"/>
      <dgm:spPr/>
    </dgm:pt>
    <dgm:pt modelId="{58C037BA-17DA-4CDD-82BB-7E1264F4AAF6}" type="pres">
      <dgm:prSet presAssocID="{0D9DE007-A033-4AC5-8078-19C7962C932A}" presName="child" presStyleLbl="alignAccFollowNode1" presStyleIdx="0" presStyleCnt="3">
        <dgm:presLayoutVars>
          <dgm:chMax val="0"/>
          <dgm:bulletEnabled val="1"/>
        </dgm:presLayoutVars>
      </dgm:prSet>
      <dgm:spPr/>
    </dgm:pt>
    <dgm:pt modelId="{687AE992-D55C-4239-9F80-4B80A662C6EB}" type="pres">
      <dgm:prSet presAssocID="{964EFF55-A022-45CA-8BD4-304C04149DD2}" presName="sibTrans" presStyleLbl="sibTrans2D1" presStyleIdx="1" presStyleCnt="3"/>
      <dgm:spPr/>
    </dgm:pt>
    <dgm:pt modelId="{0B3ED891-49C1-4329-8F20-9DCD306731C5}" type="pres">
      <dgm:prSet presAssocID="{7D656798-E698-4B7E-9ADE-FB2FBA4A66AF}" presName="child" presStyleLbl="alignAccFollowNode1" presStyleIdx="1" presStyleCnt="3">
        <dgm:presLayoutVars>
          <dgm:chMax val="0"/>
          <dgm:bulletEnabled val="1"/>
        </dgm:presLayoutVars>
      </dgm:prSet>
      <dgm:spPr/>
    </dgm:pt>
    <dgm:pt modelId="{FF65547C-98E5-46AB-B239-9FE98773C22B}" type="pres">
      <dgm:prSet presAssocID="{EF537794-C1BE-47EF-A237-FD37299EF0EE}" presName="hSp" presStyleCnt="0"/>
      <dgm:spPr/>
    </dgm:pt>
    <dgm:pt modelId="{F15F9035-4048-427E-AD99-B41C1FB6AE00}" type="pres">
      <dgm:prSet presAssocID="{F918E0C0-5A1F-4B99-B8E5-2B50B1315E29}" presName="vertFlow" presStyleCnt="0"/>
      <dgm:spPr/>
    </dgm:pt>
    <dgm:pt modelId="{7DE6ACA4-0EB3-4925-AF47-79FF25F14B65}" type="pres">
      <dgm:prSet presAssocID="{F918E0C0-5A1F-4B99-B8E5-2B50B1315E29}" presName="header" presStyleLbl="node1" presStyleIdx="1" presStyleCnt="2" custScaleY="42221"/>
      <dgm:spPr/>
    </dgm:pt>
    <dgm:pt modelId="{E614490F-7BC2-40C7-9558-2D887EF0DB02}" type="pres">
      <dgm:prSet presAssocID="{10C19042-7844-4CA7-8C35-D47649333772}" presName="parTrans" presStyleLbl="sibTrans2D1" presStyleIdx="2" presStyleCnt="3"/>
      <dgm:spPr/>
    </dgm:pt>
    <dgm:pt modelId="{A44A7584-E084-44EA-B998-6C9E30A6A5F6}" type="pres">
      <dgm:prSet presAssocID="{57E38BFF-ADA8-4255-A28C-CAB32220DBD8}" presName="child" presStyleLbl="alignAccFollowNode1" presStyleIdx="2" presStyleCnt="3">
        <dgm:presLayoutVars>
          <dgm:chMax val="0"/>
          <dgm:bulletEnabled val="1"/>
        </dgm:presLayoutVars>
      </dgm:prSet>
      <dgm:spPr/>
    </dgm:pt>
  </dgm:ptLst>
  <dgm:cxnLst>
    <dgm:cxn modelId="{3E07830D-83A8-4600-908C-857CB198C6CE}" srcId="{EF537794-C1BE-47EF-A237-FD37299EF0EE}" destId="{0D9DE007-A033-4AC5-8078-19C7962C932A}" srcOrd="0" destOrd="0" parTransId="{DE3C0F5D-06DE-4968-8B67-A9E4E8F70EA7}" sibTransId="{964EFF55-A022-45CA-8BD4-304C04149DD2}"/>
    <dgm:cxn modelId="{860FE51E-20DE-4035-974D-3DB841F00A52}" srcId="{80F8408E-1D2D-49F7-B73A-939B74F2F0F0}" destId="{EF537794-C1BE-47EF-A237-FD37299EF0EE}" srcOrd="0" destOrd="0" parTransId="{5B87D742-62B5-4A4C-AD91-208467EFA300}" sibTransId="{366DE9EA-B261-4F3C-A5EC-33186A020CC6}"/>
    <dgm:cxn modelId="{6ED28322-6998-483B-B05B-BD64E31940CA}" srcId="{EF537794-C1BE-47EF-A237-FD37299EF0EE}" destId="{7D656798-E698-4B7E-9ADE-FB2FBA4A66AF}" srcOrd="1" destOrd="0" parTransId="{3713D62C-ACA4-473E-8ACE-2E6B40598D74}" sibTransId="{1D75F436-CC6F-4325-8F4B-F5F557CFA349}"/>
    <dgm:cxn modelId="{A6A46E26-7DD4-4D22-828E-7B67F2C69C82}" type="presOf" srcId="{7D656798-E698-4B7E-9ADE-FB2FBA4A66AF}" destId="{0B3ED891-49C1-4329-8F20-9DCD306731C5}" srcOrd="0" destOrd="0" presId="urn:microsoft.com/office/officeart/2005/8/layout/lProcess1"/>
    <dgm:cxn modelId="{C009762B-4075-486E-B73E-28AF9D52A94F}" type="presOf" srcId="{F918E0C0-5A1F-4B99-B8E5-2B50B1315E29}" destId="{7DE6ACA4-0EB3-4925-AF47-79FF25F14B65}" srcOrd="0" destOrd="0" presId="urn:microsoft.com/office/officeart/2005/8/layout/lProcess1"/>
    <dgm:cxn modelId="{E951D23B-27A3-4660-9042-93D709CCBA0F}" srcId="{80F8408E-1D2D-49F7-B73A-939B74F2F0F0}" destId="{F918E0C0-5A1F-4B99-B8E5-2B50B1315E29}" srcOrd="1" destOrd="0" parTransId="{1FFB0024-AE93-4A99-B0FD-E76180D55FBE}" sibTransId="{62713FFD-8FF8-4D3D-8735-6EC291CE1EE6}"/>
    <dgm:cxn modelId="{2CF2A244-F445-4D82-AA18-07C38F4CCDFA}" type="presOf" srcId="{EF537794-C1BE-47EF-A237-FD37299EF0EE}" destId="{47466BFD-1271-4147-9EF8-279EE1793981}" srcOrd="0" destOrd="0" presId="urn:microsoft.com/office/officeart/2005/8/layout/lProcess1"/>
    <dgm:cxn modelId="{B1A19446-8535-489F-A18D-7FE559934C0B}" type="presOf" srcId="{80F8408E-1D2D-49F7-B73A-939B74F2F0F0}" destId="{E01F6773-E0C7-4E17-9391-3B150464B6F8}" srcOrd="0" destOrd="0" presId="urn:microsoft.com/office/officeart/2005/8/layout/lProcess1"/>
    <dgm:cxn modelId="{4EE3D474-3232-4A38-83E8-EDBFA6636A7A}" srcId="{F918E0C0-5A1F-4B99-B8E5-2B50B1315E29}" destId="{57E38BFF-ADA8-4255-A28C-CAB32220DBD8}" srcOrd="0" destOrd="0" parTransId="{10C19042-7844-4CA7-8C35-D47649333772}" sibTransId="{4AACA5B3-44CF-4636-8976-A622B4DB2304}"/>
    <dgm:cxn modelId="{DAC7DC7A-AC65-426D-B564-2B77AD33B16B}" type="presOf" srcId="{10C19042-7844-4CA7-8C35-D47649333772}" destId="{E614490F-7BC2-40C7-9558-2D887EF0DB02}" srcOrd="0" destOrd="0" presId="urn:microsoft.com/office/officeart/2005/8/layout/lProcess1"/>
    <dgm:cxn modelId="{547D96AE-791F-45DF-B96B-FF06B4E91A0B}" type="presOf" srcId="{964EFF55-A022-45CA-8BD4-304C04149DD2}" destId="{687AE992-D55C-4239-9F80-4B80A662C6EB}" srcOrd="0" destOrd="0" presId="urn:microsoft.com/office/officeart/2005/8/layout/lProcess1"/>
    <dgm:cxn modelId="{451595BC-D16D-4776-AC54-A8FC764F8A9A}" type="presOf" srcId="{0D9DE007-A033-4AC5-8078-19C7962C932A}" destId="{58C037BA-17DA-4CDD-82BB-7E1264F4AAF6}" srcOrd="0" destOrd="0" presId="urn:microsoft.com/office/officeart/2005/8/layout/lProcess1"/>
    <dgm:cxn modelId="{4AE092D6-79FC-4CBA-9A87-A0B81B1A6E98}" type="presOf" srcId="{DE3C0F5D-06DE-4968-8B67-A9E4E8F70EA7}" destId="{26339A25-A83C-495F-9091-C185293242E1}" srcOrd="0" destOrd="0" presId="urn:microsoft.com/office/officeart/2005/8/layout/lProcess1"/>
    <dgm:cxn modelId="{774A46DF-D1B1-4DF4-AB27-93A8B24445E8}" type="presOf" srcId="{57E38BFF-ADA8-4255-A28C-CAB32220DBD8}" destId="{A44A7584-E084-44EA-B998-6C9E30A6A5F6}" srcOrd="0" destOrd="0" presId="urn:microsoft.com/office/officeart/2005/8/layout/lProcess1"/>
    <dgm:cxn modelId="{75FB539C-8CE2-4FC2-8937-1EDE84F56D20}" type="presParOf" srcId="{E01F6773-E0C7-4E17-9391-3B150464B6F8}" destId="{A2509D07-EEE7-41C2-9802-C02665CBC4EC}" srcOrd="0" destOrd="0" presId="urn:microsoft.com/office/officeart/2005/8/layout/lProcess1"/>
    <dgm:cxn modelId="{CC42E231-7183-4D19-B5A8-19F9A08864F5}" type="presParOf" srcId="{A2509D07-EEE7-41C2-9802-C02665CBC4EC}" destId="{47466BFD-1271-4147-9EF8-279EE1793981}" srcOrd="0" destOrd="0" presId="urn:microsoft.com/office/officeart/2005/8/layout/lProcess1"/>
    <dgm:cxn modelId="{3778AAC0-2C1B-4513-8A7B-72750B4BEFBB}" type="presParOf" srcId="{A2509D07-EEE7-41C2-9802-C02665CBC4EC}" destId="{26339A25-A83C-495F-9091-C185293242E1}" srcOrd="1" destOrd="0" presId="urn:microsoft.com/office/officeart/2005/8/layout/lProcess1"/>
    <dgm:cxn modelId="{5AAE55C5-2807-4E32-821F-AE8A7DD00BD9}" type="presParOf" srcId="{A2509D07-EEE7-41C2-9802-C02665CBC4EC}" destId="{58C037BA-17DA-4CDD-82BB-7E1264F4AAF6}" srcOrd="2" destOrd="0" presId="urn:microsoft.com/office/officeart/2005/8/layout/lProcess1"/>
    <dgm:cxn modelId="{55AB7DF2-75A5-4CC7-BA4F-A60E938BBC85}" type="presParOf" srcId="{A2509D07-EEE7-41C2-9802-C02665CBC4EC}" destId="{687AE992-D55C-4239-9F80-4B80A662C6EB}" srcOrd="3" destOrd="0" presId="urn:microsoft.com/office/officeart/2005/8/layout/lProcess1"/>
    <dgm:cxn modelId="{AD8493FE-DEA8-4239-837A-08C99DA78770}" type="presParOf" srcId="{A2509D07-EEE7-41C2-9802-C02665CBC4EC}" destId="{0B3ED891-49C1-4329-8F20-9DCD306731C5}" srcOrd="4" destOrd="0" presId="urn:microsoft.com/office/officeart/2005/8/layout/lProcess1"/>
    <dgm:cxn modelId="{1B104F8A-A46D-48F4-A780-771F4709B591}" type="presParOf" srcId="{E01F6773-E0C7-4E17-9391-3B150464B6F8}" destId="{FF65547C-98E5-46AB-B239-9FE98773C22B}" srcOrd="1" destOrd="0" presId="urn:microsoft.com/office/officeart/2005/8/layout/lProcess1"/>
    <dgm:cxn modelId="{06D0A856-4050-4C64-80CF-36432A80FC54}" type="presParOf" srcId="{E01F6773-E0C7-4E17-9391-3B150464B6F8}" destId="{F15F9035-4048-427E-AD99-B41C1FB6AE00}" srcOrd="2" destOrd="0" presId="urn:microsoft.com/office/officeart/2005/8/layout/lProcess1"/>
    <dgm:cxn modelId="{6AC2C400-A196-40F3-8609-F0A1D6E27A27}" type="presParOf" srcId="{F15F9035-4048-427E-AD99-B41C1FB6AE00}" destId="{7DE6ACA4-0EB3-4925-AF47-79FF25F14B65}" srcOrd="0" destOrd="0" presId="urn:microsoft.com/office/officeart/2005/8/layout/lProcess1"/>
    <dgm:cxn modelId="{05818A0C-D1DB-4EB8-9192-A039ED008984}" type="presParOf" srcId="{F15F9035-4048-427E-AD99-B41C1FB6AE00}" destId="{E614490F-7BC2-40C7-9558-2D887EF0DB02}" srcOrd="1" destOrd="0" presId="urn:microsoft.com/office/officeart/2005/8/layout/lProcess1"/>
    <dgm:cxn modelId="{B004DA10-9111-4B2E-B888-7CD5F05192DA}" type="presParOf" srcId="{F15F9035-4048-427E-AD99-B41C1FB6AE00}" destId="{A44A7584-E084-44EA-B998-6C9E30A6A5F6}" srcOrd="2"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E865D1-65A7-4706-9EAA-20F9DE28E5B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5F258D8-8F76-4F93-9EC6-C8DCD929934A}">
      <dgm:prSet phldrT="[Text]"/>
      <dgm:spPr/>
      <dgm:t>
        <a:bodyPr/>
        <a:lstStyle/>
        <a:p>
          <a:r>
            <a:rPr lang="en-US" dirty="0">
              <a:solidFill>
                <a:schemeClr val="bg1"/>
              </a:solidFill>
            </a:rPr>
            <a:t>Entering Comments:</a:t>
          </a:r>
        </a:p>
      </dgm:t>
    </dgm:pt>
    <dgm:pt modelId="{DB08DEEF-E1BE-4A8C-AC1D-6199AAF8E3E3}" type="parTrans" cxnId="{D79FD7E9-5A6E-4774-BE1B-A50E7232084C}">
      <dgm:prSet/>
      <dgm:spPr/>
      <dgm:t>
        <a:bodyPr/>
        <a:lstStyle/>
        <a:p>
          <a:endParaRPr lang="en-US">
            <a:solidFill>
              <a:schemeClr val="bg1"/>
            </a:solidFill>
          </a:endParaRPr>
        </a:p>
      </dgm:t>
    </dgm:pt>
    <dgm:pt modelId="{EC6001A4-4E71-4C4D-94D4-A0ACFA8319B5}" type="sibTrans" cxnId="{D79FD7E9-5A6E-4774-BE1B-A50E7232084C}">
      <dgm:prSet/>
      <dgm:spPr/>
      <dgm:t>
        <a:bodyPr/>
        <a:lstStyle/>
        <a:p>
          <a:endParaRPr lang="en-US">
            <a:solidFill>
              <a:schemeClr val="bg1"/>
            </a:solidFill>
          </a:endParaRPr>
        </a:p>
      </dgm:t>
    </dgm:pt>
    <dgm:pt modelId="{0E59A751-9958-46A3-8B8D-932A73A0CB09}">
      <dgm:prSet phldrT="[Text]"/>
      <dgm:spPr/>
      <dgm:t>
        <a:bodyPr/>
        <a:lstStyle/>
        <a:p>
          <a:r>
            <a:rPr lang="en-US" dirty="0">
              <a:solidFill>
                <a:schemeClr val="bg1"/>
              </a:solidFill>
            </a:rPr>
            <a:t>Things to Remember:</a:t>
          </a:r>
        </a:p>
      </dgm:t>
    </dgm:pt>
    <dgm:pt modelId="{75404D7B-0EC2-46BC-86C4-611C56D8C79E}" type="parTrans" cxnId="{9AC7E189-5834-41C7-BE23-F92551DB2A26}">
      <dgm:prSet/>
      <dgm:spPr/>
      <dgm:t>
        <a:bodyPr/>
        <a:lstStyle/>
        <a:p>
          <a:endParaRPr lang="en-US">
            <a:solidFill>
              <a:schemeClr val="bg1"/>
            </a:solidFill>
          </a:endParaRPr>
        </a:p>
      </dgm:t>
    </dgm:pt>
    <dgm:pt modelId="{BC5FCFFF-6A4E-43E0-BBBB-F1A3BF4F50DE}" type="sibTrans" cxnId="{9AC7E189-5834-41C7-BE23-F92551DB2A26}">
      <dgm:prSet/>
      <dgm:spPr/>
      <dgm:t>
        <a:bodyPr/>
        <a:lstStyle/>
        <a:p>
          <a:endParaRPr lang="en-US">
            <a:solidFill>
              <a:schemeClr val="bg1"/>
            </a:solidFill>
          </a:endParaRPr>
        </a:p>
      </dgm:t>
    </dgm:pt>
    <dgm:pt modelId="{A7394453-6E90-42A7-9195-1EDE086A6EB0}">
      <dgm:prSet/>
      <dgm:spPr/>
      <dgm:t>
        <a:bodyPr/>
        <a:lstStyle/>
        <a:p>
          <a:pPr>
            <a:buFont typeface="+mj-lt"/>
            <a:buAutoNum type="arabicPeriod"/>
          </a:pPr>
          <a:r>
            <a:rPr lang="en-US" dirty="0">
              <a:solidFill>
                <a:schemeClr val="bg1"/>
              </a:solidFill>
            </a:rPr>
            <a:t>Click the </a:t>
          </a:r>
          <a:r>
            <a:rPr lang="en-US" b="1" dirty="0">
              <a:solidFill>
                <a:schemeClr val="bg1"/>
              </a:solidFill>
            </a:rPr>
            <a:t>Comments</a:t>
          </a:r>
          <a:r>
            <a:rPr lang="en-US" dirty="0">
              <a:solidFill>
                <a:schemeClr val="bg1"/>
              </a:solidFill>
            </a:rPr>
            <a:t> </a:t>
          </a:r>
          <a:r>
            <a:rPr lang="en-US" b="1" dirty="0">
              <a:solidFill>
                <a:schemeClr val="bg1"/>
              </a:solidFill>
            </a:rPr>
            <a:t>icon</a:t>
          </a:r>
          <a:r>
            <a:rPr lang="en-US" dirty="0">
              <a:solidFill>
                <a:schemeClr val="bg1"/>
              </a:solidFill>
            </a:rPr>
            <a:t> to enter comments in the text box. </a:t>
          </a:r>
        </a:p>
      </dgm:t>
    </dgm:pt>
    <dgm:pt modelId="{B28B8820-6BCD-48A7-91D2-DC0E88CC1B87}" type="parTrans" cxnId="{B6B02531-3CA1-409D-96E4-C0EC9B4A9C6E}">
      <dgm:prSet/>
      <dgm:spPr/>
      <dgm:t>
        <a:bodyPr/>
        <a:lstStyle/>
        <a:p>
          <a:endParaRPr lang="en-US">
            <a:solidFill>
              <a:schemeClr val="bg1"/>
            </a:solidFill>
          </a:endParaRPr>
        </a:p>
      </dgm:t>
    </dgm:pt>
    <dgm:pt modelId="{E6C8A100-C25A-4326-A940-2E1DA5ED4CE2}" type="sibTrans" cxnId="{B6B02531-3CA1-409D-96E4-C0EC9B4A9C6E}">
      <dgm:prSet/>
      <dgm:spPr/>
      <dgm:t>
        <a:bodyPr/>
        <a:lstStyle/>
        <a:p>
          <a:endParaRPr lang="en-US">
            <a:solidFill>
              <a:schemeClr val="bg1"/>
            </a:solidFill>
          </a:endParaRPr>
        </a:p>
      </dgm:t>
    </dgm:pt>
    <dgm:pt modelId="{2527DB9F-2389-45A4-9594-8E2D61037D48}">
      <dgm:prSet/>
      <dgm:spPr/>
      <dgm:t>
        <a:bodyPr/>
        <a:lstStyle/>
        <a:p>
          <a:pPr>
            <a:buFont typeface="+mj-lt"/>
            <a:buAutoNum type="arabicPeriod"/>
          </a:pPr>
          <a:r>
            <a:rPr lang="en-US" dirty="0">
              <a:solidFill>
                <a:schemeClr val="bg1"/>
              </a:solidFill>
            </a:rPr>
            <a:t>Click SAVE after entering the comment.</a:t>
          </a:r>
        </a:p>
      </dgm:t>
    </dgm:pt>
    <dgm:pt modelId="{07582A48-E9EA-4E50-9BEB-7DACB8B3A6AB}" type="parTrans" cxnId="{94C4685E-515C-4389-84F4-22FCA1CF4C76}">
      <dgm:prSet/>
      <dgm:spPr/>
      <dgm:t>
        <a:bodyPr/>
        <a:lstStyle/>
        <a:p>
          <a:endParaRPr lang="en-US">
            <a:solidFill>
              <a:schemeClr val="bg1"/>
            </a:solidFill>
          </a:endParaRPr>
        </a:p>
      </dgm:t>
    </dgm:pt>
    <dgm:pt modelId="{A9A03E0F-1B6F-458C-BAFA-792CA7C136E1}" type="sibTrans" cxnId="{94C4685E-515C-4389-84F4-22FCA1CF4C76}">
      <dgm:prSet/>
      <dgm:spPr/>
      <dgm:t>
        <a:bodyPr/>
        <a:lstStyle/>
        <a:p>
          <a:endParaRPr lang="en-US">
            <a:solidFill>
              <a:schemeClr val="bg1"/>
            </a:solidFill>
          </a:endParaRPr>
        </a:p>
      </dgm:t>
    </dgm:pt>
    <dgm:pt modelId="{25DDB19D-B5C0-49CD-80B4-F76E764CCE53}">
      <dgm:prSet phldrT="[Text]"/>
      <dgm:spPr/>
      <dgm:t>
        <a:bodyPr/>
        <a:lstStyle/>
        <a:p>
          <a:r>
            <a:rPr lang="en-US" dirty="0">
              <a:solidFill>
                <a:schemeClr val="bg1"/>
              </a:solidFill>
            </a:rPr>
            <a:t>Comments should only be used to communicate posting time and attendance that did not meet payroll deadline. </a:t>
          </a:r>
        </a:p>
      </dgm:t>
    </dgm:pt>
    <dgm:pt modelId="{AD0A1B87-2A7A-4E81-8CDC-93CD05AEAA9D}" type="parTrans" cxnId="{6F5580FE-8590-4806-A731-714D8B83711A}">
      <dgm:prSet/>
      <dgm:spPr/>
      <dgm:t>
        <a:bodyPr/>
        <a:lstStyle/>
        <a:p>
          <a:endParaRPr lang="en-US">
            <a:solidFill>
              <a:schemeClr val="bg1"/>
            </a:solidFill>
          </a:endParaRPr>
        </a:p>
      </dgm:t>
    </dgm:pt>
    <dgm:pt modelId="{2A26301A-24FD-4DDA-BCAF-89FB1AB0DD26}" type="sibTrans" cxnId="{6F5580FE-8590-4806-A731-714D8B83711A}">
      <dgm:prSet/>
      <dgm:spPr/>
      <dgm:t>
        <a:bodyPr/>
        <a:lstStyle/>
        <a:p>
          <a:endParaRPr lang="en-US">
            <a:solidFill>
              <a:schemeClr val="bg1"/>
            </a:solidFill>
          </a:endParaRPr>
        </a:p>
      </dgm:t>
    </dgm:pt>
    <dgm:pt modelId="{CD766B86-6BB3-48EE-A13A-79F0BC7FFACE}">
      <dgm:prSet/>
      <dgm:spPr/>
      <dgm:t>
        <a:bodyPr/>
        <a:lstStyle/>
        <a:p>
          <a:r>
            <a:rPr lang="en-US" dirty="0">
              <a:solidFill>
                <a:schemeClr val="bg1"/>
              </a:solidFill>
            </a:rPr>
            <a:t>Examples of Comments that may be entered:</a:t>
          </a:r>
        </a:p>
      </dgm:t>
    </dgm:pt>
    <dgm:pt modelId="{0AA95F96-28A5-4EA4-815E-3C6D021C18BA}" type="parTrans" cxnId="{40EEC5EF-0E2B-45D7-8057-61F1EDF97D00}">
      <dgm:prSet/>
      <dgm:spPr/>
      <dgm:t>
        <a:bodyPr/>
        <a:lstStyle/>
        <a:p>
          <a:endParaRPr lang="en-US">
            <a:solidFill>
              <a:schemeClr val="bg1"/>
            </a:solidFill>
          </a:endParaRPr>
        </a:p>
      </dgm:t>
    </dgm:pt>
    <dgm:pt modelId="{4DB42803-EF5B-4D57-A7E6-AEC682BD2B30}" type="sibTrans" cxnId="{40EEC5EF-0E2B-45D7-8057-61F1EDF97D00}">
      <dgm:prSet/>
      <dgm:spPr/>
      <dgm:t>
        <a:bodyPr/>
        <a:lstStyle/>
        <a:p>
          <a:endParaRPr lang="en-US">
            <a:solidFill>
              <a:schemeClr val="bg1"/>
            </a:solidFill>
          </a:endParaRPr>
        </a:p>
      </dgm:t>
    </dgm:pt>
    <dgm:pt modelId="{657A0DC5-D0F0-4C2B-86D3-81A541E7D221}">
      <dgm:prSet/>
      <dgm:spPr/>
      <dgm:t>
        <a:bodyPr/>
        <a:lstStyle/>
        <a:p>
          <a:r>
            <a:rPr lang="en-US" dirty="0">
              <a:solidFill>
                <a:schemeClr val="bg1"/>
              </a:solidFill>
            </a:rPr>
            <a:t>Entered omitted leave from previous pay period in this pay period.</a:t>
          </a:r>
        </a:p>
      </dgm:t>
    </dgm:pt>
    <dgm:pt modelId="{D4E2E167-58B6-4D65-B2F2-2B3C15196412}" type="parTrans" cxnId="{5DE982B0-C6FA-4EA2-985E-C35411BE71FD}">
      <dgm:prSet/>
      <dgm:spPr/>
      <dgm:t>
        <a:bodyPr/>
        <a:lstStyle/>
        <a:p>
          <a:endParaRPr lang="en-US">
            <a:solidFill>
              <a:schemeClr val="bg1"/>
            </a:solidFill>
          </a:endParaRPr>
        </a:p>
      </dgm:t>
    </dgm:pt>
    <dgm:pt modelId="{0B83EF1D-9C10-4DBF-8173-10FF9F490150}" type="sibTrans" cxnId="{5DE982B0-C6FA-4EA2-985E-C35411BE71FD}">
      <dgm:prSet/>
      <dgm:spPr/>
      <dgm:t>
        <a:bodyPr/>
        <a:lstStyle/>
        <a:p>
          <a:endParaRPr lang="en-US">
            <a:solidFill>
              <a:schemeClr val="bg1"/>
            </a:solidFill>
          </a:endParaRPr>
        </a:p>
      </dgm:t>
    </dgm:pt>
    <dgm:pt modelId="{92F055BA-03C9-46A0-A2B5-979793A6DF63}">
      <dgm:prSet/>
      <dgm:spPr/>
      <dgm:t>
        <a:bodyPr/>
        <a:lstStyle/>
        <a:p>
          <a:r>
            <a:rPr lang="en-US" dirty="0">
              <a:solidFill>
                <a:schemeClr val="bg1"/>
              </a:solidFill>
            </a:rPr>
            <a:t>Sent corrections to HR/Payroll.</a:t>
          </a:r>
        </a:p>
      </dgm:t>
    </dgm:pt>
    <dgm:pt modelId="{E245EF97-C5F8-4170-BDF0-1617752A9A61}" type="parTrans" cxnId="{62EC854A-DF2B-4E27-8AAF-BC445E575D4E}">
      <dgm:prSet/>
      <dgm:spPr/>
      <dgm:t>
        <a:bodyPr/>
        <a:lstStyle/>
        <a:p>
          <a:endParaRPr lang="en-US">
            <a:solidFill>
              <a:schemeClr val="bg1"/>
            </a:solidFill>
          </a:endParaRPr>
        </a:p>
      </dgm:t>
    </dgm:pt>
    <dgm:pt modelId="{A017F00B-A550-4FB7-9E76-9CB19257AE1B}" type="sibTrans" cxnId="{62EC854A-DF2B-4E27-8AAF-BC445E575D4E}">
      <dgm:prSet/>
      <dgm:spPr/>
      <dgm:t>
        <a:bodyPr/>
        <a:lstStyle/>
        <a:p>
          <a:endParaRPr lang="en-US">
            <a:solidFill>
              <a:schemeClr val="bg1"/>
            </a:solidFill>
          </a:endParaRPr>
        </a:p>
      </dgm:t>
    </dgm:pt>
    <dgm:pt modelId="{998A913F-380D-438E-8467-9170FFCC14A3}">
      <dgm:prSet/>
      <dgm:spPr/>
      <dgm:t>
        <a:bodyPr/>
        <a:lstStyle/>
        <a:p>
          <a:r>
            <a:rPr lang="en-US" dirty="0">
              <a:solidFill>
                <a:schemeClr val="bg1"/>
              </a:solidFill>
            </a:rPr>
            <a:t>Never enter any personal information that should not be general knowledge.</a:t>
          </a:r>
        </a:p>
      </dgm:t>
    </dgm:pt>
    <dgm:pt modelId="{A9B2C169-7BC6-4A0C-8B69-90431A2ADA9E}" type="parTrans" cxnId="{A5A96FE8-4E24-481E-B491-9C54734752BA}">
      <dgm:prSet/>
      <dgm:spPr/>
      <dgm:t>
        <a:bodyPr/>
        <a:lstStyle/>
        <a:p>
          <a:endParaRPr lang="en-US">
            <a:solidFill>
              <a:schemeClr val="bg1"/>
            </a:solidFill>
          </a:endParaRPr>
        </a:p>
      </dgm:t>
    </dgm:pt>
    <dgm:pt modelId="{79C57BCB-BDFB-4420-9AE0-79A465B7BA0D}" type="sibTrans" cxnId="{A5A96FE8-4E24-481E-B491-9C54734752BA}">
      <dgm:prSet/>
      <dgm:spPr/>
      <dgm:t>
        <a:bodyPr/>
        <a:lstStyle/>
        <a:p>
          <a:endParaRPr lang="en-US">
            <a:solidFill>
              <a:schemeClr val="bg1"/>
            </a:solidFill>
          </a:endParaRPr>
        </a:p>
      </dgm:t>
    </dgm:pt>
    <dgm:pt modelId="{EEFC9A81-DF46-4CE3-A3AC-FC57F33CF7FC}">
      <dgm:prSet/>
      <dgm:spPr/>
      <dgm:t>
        <a:bodyPr/>
        <a:lstStyle/>
        <a:p>
          <a:endParaRPr lang="en-US" dirty="0">
            <a:solidFill>
              <a:schemeClr val="bg1"/>
            </a:solidFill>
          </a:endParaRPr>
        </a:p>
      </dgm:t>
    </dgm:pt>
    <dgm:pt modelId="{77DBCAD5-523B-40CD-B69A-DAFC192152AA}" type="parTrans" cxnId="{25E2E1A2-947E-4526-8FEC-88E841379A26}">
      <dgm:prSet/>
      <dgm:spPr/>
      <dgm:t>
        <a:bodyPr/>
        <a:lstStyle/>
        <a:p>
          <a:endParaRPr lang="en-US">
            <a:solidFill>
              <a:schemeClr val="bg1"/>
            </a:solidFill>
          </a:endParaRPr>
        </a:p>
      </dgm:t>
    </dgm:pt>
    <dgm:pt modelId="{AE458EF4-6216-4138-BF28-841C7CD4ADD7}" type="sibTrans" cxnId="{25E2E1A2-947E-4526-8FEC-88E841379A26}">
      <dgm:prSet/>
      <dgm:spPr/>
      <dgm:t>
        <a:bodyPr/>
        <a:lstStyle/>
        <a:p>
          <a:endParaRPr lang="en-US">
            <a:solidFill>
              <a:schemeClr val="bg1"/>
            </a:solidFill>
          </a:endParaRPr>
        </a:p>
      </dgm:t>
    </dgm:pt>
    <dgm:pt modelId="{C31EB140-C12F-4D5A-9B2D-D4BEF51AC788}">
      <dgm:prSet/>
      <dgm:spPr/>
      <dgm:t>
        <a:bodyPr/>
        <a:lstStyle/>
        <a:p>
          <a:endParaRPr lang="en-US" dirty="0">
            <a:solidFill>
              <a:schemeClr val="bg1"/>
            </a:solidFill>
          </a:endParaRPr>
        </a:p>
      </dgm:t>
    </dgm:pt>
    <dgm:pt modelId="{691346D5-837E-4D9A-8E68-5CAFF5EDD1BD}" type="parTrans" cxnId="{1C294C9A-42CD-4ACF-A98D-696BC3CB4B7A}">
      <dgm:prSet/>
      <dgm:spPr/>
      <dgm:t>
        <a:bodyPr/>
        <a:lstStyle/>
        <a:p>
          <a:endParaRPr lang="en-US">
            <a:solidFill>
              <a:schemeClr val="bg1"/>
            </a:solidFill>
          </a:endParaRPr>
        </a:p>
      </dgm:t>
    </dgm:pt>
    <dgm:pt modelId="{BD7144EE-7DC2-4127-BDF7-615A70459C2C}" type="sibTrans" cxnId="{1C294C9A-42CD-4ACF-A98D-696BC3CB4B7A}">
      <dgm:prSet/>
      <dgm:spPr/>
      <dgm:t>
        <a:bodyPr/>
        <a:lstStyle/>
        <a:p>
          <a:endParaRPr lang="en-US">
            <a:solidFill>
              <a:schemeClr val="bg1"/>
            </a:solidFill>
          </a:endParaRPr>
        </a:p>
      </dgm:t>
    </dgm:pt>
    <dgm:pt modelId="{F695E108-D37D-4AE0-A6E3-3F105E694158}">
      <dgm:prSet/>
      <dgm:spPr/>
      <dgm:t>
        <a:bodyPr/>
        <a:lstStyle/>
        <a:p>
          <a:endParaRPr lang="en-US" dirty="0">
            <a:solidFill>
              <a:schemeClr val="bg1"/>
            </a:solidFill>
          </a:endParaRPr>
        </a:p>
      </dgm:t>
    </dgm:pt>
    <dgm:pt modelId="{414C37DE-D64C-45A3-9840-8EAE8EA62173}" type="parTrans" cxnId="{8EA2D785-A7BB-45EA-B3C6-1DC64DE4D476}">
      <dgm:prSet/>
      <dgm:spPr/>
      <dgm:t>
        <a:bodyPr/>
        <a:lstStyle/>
        <a:p>
          <a:endParaRPr lang="en-US">
            <a:solidFill>
              <a:schemeClr val="bg1"/>
            </a:solidFill>
          </a:endParaRPr>
        </a:p>
      </dgm:t>
    </dgm:pt>
    <dgm:pt modelId="{B4726FD0-0E76-473A-A518-4A75E0B2E0B7}" type="sibTrans" cxnId="{8EA2D785-A7BB-45EA-B3C6-1DC64DE4D476}">
      <dgm:prSet/>
      <dgm:spPr/>
      <dgm:t>
        <a:bodyPr/>
        <a:lstStyle/>
        <a:p>
          <a:endParaRPr lang="en-US">
            <a:solidFill>
              <a:schemeClr val="bg1"/>
            </a:solidFill>
          </a:endParaRPr>
        </a:p>
      </dgm:t>
    </dgm:pt>
    <dgm:pt modelId="{5D2AA14E-9866-4F1F-B9BE-FB729F3D563D}" type="pres">
      <dgm:prSet presAssocID="{E7E865D1-65A7-4706-9EAA-20F9DE28E5BB}" presName="linear" presStyleCnt="0">
        <dgm:presLayoutVars>
          <dgm:dir/>
          <dgm:animLvl val="lvl"/>
          <dgm:resizeHandles val="exact"/>
        </dgm:presLayoutVars>
      </dgm:prSet>
      <dgm:spPr/>
    </dgm:pt>
    <dgm:pt modelId="{C29933B9-F323-4CA9-B58F-4481793A32ED}" type="pres">
      <dgm:prSet presAssocID="{75F258D8-8F76-4F93-9EC6-C8DCD929934A}" presName="parentLin" presStyleCnt="0"/>
      <dgm:spPr/>
    </dgm:pt>
    <dgm:pt modelId="{05666BA7-0F10-44D3-A3B4-F84FFBCF859E}" type="pres">
      <dgm:prSet presAssocID="{75F258D8-8F76-4F93-9EC6-C8DCD929934A}" presName="parentLeftMargin" presStyleLbl="node1" presStyleIdx="0" presStyleCnt="2"/>
      <dgm:spPr/>
    </dgm:pt>
    <dgm:pt modelId="{32557683-01E0-4511-AD2F-866E5351A806}" type="pres">
      <dgm:prSet presAssocID="{75F258D8-8F76-4F93-9EC6-C8DCD929934A}" presName="parentText" presStyleLbl="node1" presStyleIdx="0" presStyleCnt="2">
        <dgm:presLayoutVars>
          <dgm:chMax val="0"/>
          <dgm:bulletEnabled val="1"/>
        </dgm:presLayoutVars>
      </dgm:prSet>
      <dgm:spPr/>
    </dgm:pt>
    <dgm:pt modelId="{88FB0C64-F9F7-44C6-80BF-386FFFE93C51}" type="pres">
      <dgm:prSet presAssocID="{75F258D8-8F76-4F93-9EC6-C8DCD929934A}" presName="negativeSpace" presStyleCnt="0"/>
      <dgm:spPr/>
    </dgm:pt>
    <dgm:pt modelId="{6164DC0F-E2F1-4A00-8A04-2B3CEB92D22B}" type="pres">
      <dgm:prSet presAssocID="{75F258D8-8F76-4F93-9EC6-C8DCD929934A}" presName="childText" presStyleLbl="conFgAcc1" presStyleIdx="0" presStyleCnt="2">
        <dgm:presLayoutVars>
          <dgm:bulletEnabled val="1"/>
        </dgm:presLayoutVars>
      </dgm:prSet>
      <dgm:spPr/>
    </dgm:pt>
    <dgm:pt modelId="{2DDBDF2A-835A-4F96-9CEB-395B74C812BE}" type="pres">
      <dgm:prSet presAssocID="{EC6001A4-4E71-4C4D-94D4-A0ACFA8319B5}" presName="spaceBetweenRectangles" presStyleCnt="0"/>
      <dgm:spPr/>
    </dgm:pt>
    <dgm:pt modelId="{72ABF53D-F7AA-43FE-BD2E-DE91BA7CC962}" type="pres">
      <dgm:prSet presAssocID="{0E59A751-9958-46A3-8B8D-932A73A0CB09}" presName="parentLin" presStyleCnt="0"/>
      <dgm:spPr/>
    </dgm:pt>
    <dgm:pt modelId="{8C9559AA-4E74-43CD-A431-4E7BB9F7D335}" type="pres">
      <dgm:prSet presAssocID="{0E59A751-9958-46A3-8B8D-932A73A0CB09}" presName="parentLeftMargin" presStyleLbl="node1" presStyleIdx="0" presStyleCnt="2"/>
      <dgm:spPr/>
    </dgm:pt>
    <dgm:pt modelId="{9BF2E710-C70D-47DE-807B-FA7CAFFAA9A2}" type="pres">
      <dgm:prSet presAssocID="{0E59A751-9958-46A3-8B8D-932A73A0CB09}" presName="parentText" presStyleLbl="node1" presStyleIdx="1" presStyleCnt="2">
        <dgm:presLayoutVars>
          <dgm:chMax val="0"/>
          <dgm:bulletEnabled val="1"/>
        </dgm:presLayoutVars>
      </dgm:prSet>
      <dgm:spPr/>
    </dgm:pt>
    <dgm:pt modelId="{BE151684-47EF-4F98-B399-296212BB8503}" type="pres">
      <dgm:prSet presAssocID="{0E59A751-9958-46A3-8B8D-932A73A0CB09}" presName="negativeSpace" presStyleCnt="0"/>
      <dgm:spPr/>
    </dgm:pt>
    <dgm:pt modelId="{45130380-BCA1-4CD7-9993-D6DF56876B52}" type="pres">
      <dgm:prSet presAssocID="{0E59A751-9958-46A3-8B8D-932A73A0CB09}" presName="childText" presStyleLbl="conFgAcc1" presStyleIdx="1" presStyleCnt="2">
        <dgm:presLayoutVars>
          <dgm:bulletEnabled val="1"/>
        </dgm:presLayoutVars>
      </dgm:prSet>
      <dgm:spPr/>
    </dgm:pt>
  </dgm:ptLst>
  <dgm:cxnLst>
    <dgm:cxn modelId="{0B49DC19-857B-4893-85B2-FD6C1D513B2D}" type="presOf" srcId="{0E59A751-9958-46A3-8B8D-932A73A0CB09}" destId="{9BF2E710-C70D-47DE-807B-FA7CAFFAA9A2}" srcOrd="1" destOrd="0" presId="urn:microsoft.com/office/officeart/2005/8/layout/list1"/>
    <dgm:cxn modelId="{B6B02531-3CA1-409D-96E4-C0EC9B4A9C6E}" srcId="{75F258D8-8F76-4F93-9EC6-C8DCD929934A}" destId="{A7394453-6E90-42A7-9195-1EDE086A6EB0}" srcOrd="0" destOrd="0" parTransId="{B28B8820-6BCD-48A7-91D2-DC0E88CC1B87}" sibTransId="{E6C8A100-C25A-4326-A940-2E1DA5ED4CE2}"/>
    <dgm:cxn modelId="{CF247F5B-4676-40AC-9B86-B1FB9748BB9C}" type="presOf" srcId="{F695E108-D37D-4AE0-A6E3-3F105E694158}" destId="{45130380-BCA1-4CD7-9993-D6DF56876B52}" srcOrd="0" destOrd="5" presId="urn:microsoft.com/office/officeart/2005/8/layout/list1"/>
    <dgm:cxn modelId="{94C4685E-515C-4389-84F4-22FCA1CF4C76}" srcId="{75F258D8-8F76-4F93-9EC6-C8DCD929934A}" destId="{2527DB9F-2389-45A4-9594-8E2D61037D48}" srcOrd="1" destOrd="0" parTransId="{07582A48-E9EA-4E50-9BEB-7DACB8B3A6AB}" sibTransId="{A9A03E0F-1B6F-458C-BAFA-792CA7C136E1}"/>
    <dgm:cxn modelId="{05682C41-C692-4E2C-94DE-A7C9DA801B90}" type="presOf" srcId="{25DDB19D-B5C0-49CD-80B4-F76E764CCE53}" destId="{45130380-BCA1-4CD7-9993-D6DF56876B52}" srcOrd="0" destOrd="0" presId="urn:microsoft.com/office/officeart/2005/8/layout/list1"/>
    <dgm:cxn modelId="{20568963-62E3-46A4-9B54-F0C0799EBDD4}" type="presOf" srcId="{92F055BA-03C9-46A0-A2B5-979793A6DF63}" destId="{45130380-BCA1-4CD7-9993-D6DF56876B52}" srcOrd="0" destOrd="4" presId="urn:microsoft.com/office/officeart/2005/8/layout/list1"/>
    <dgm:cxn modelId="{62EC854A-DF2B-4E27-8AAF-BC445E575D4E}" srcId="{CD766B86-6BB3-48EE-A13A-79F0BC7FFACE}" destId="{92F055BA-03C9-46A0-A2B5-979793A6DF63}" srcOrd="1" destOrd="0" parTransId="{E245EF97-C5F8-4170-BDF0-1617752A9A61}" sibTransId="{A017F00B-A550-4FB7-9E76-9CB19257AE1B}"/>
    <dgm:cxn modelId="{859DA36B-E73E-4DC9-B094-C2C67EF85295}" type="presOf" srcId="{EEFC9A81-DF46-4CE3-A3AC-FC57F33CF7FC}" destId="{45130380-BCA1-4CD7-9993-D6DF56876B52}" srcOrd="0" destOrd="7" presId="urn:microsoft.com/office/officeart/2005/8/layout/list1"/>
    <dgm:cxn modelId="{5BF8B37C-4AEF-448F-8A1F-2B2D3E2A10BE}" type="presOf" srcId="{998A913F-380D-438E-8467-9170FFCC14A3}" destId="{45130380-BCA1-4CD7-9993-D6DF56876B52}" srcOrd="0" destOrd="6" presId="urn:microsoft.com/office/officeart/2005/8/layout/list1"/>
    <dgm:cxn modelId="{8EA2D785-A7BB-45EA-B3C6-1DC64DE4D476}" srcId="{0E59A751-9958-46A3-8B8D-932A73A0CB09}" destId="{F695E108-D37D-4AE0-A6E3-3F105E694158}" srcOrd="3" destOrd="0" parTransId="{414C37DE-D64C-45A3-9840-8EAE8EA62173}" sibTransId="{B4726FD0-0E76-473A-A518-4A75E0B2E0B7}"/>
    <dgm:cxn modelId="{9AC7E189-5834-41C7-BE23-F92551DB2A26}" srcId="{E7E865D1-65A7-4706-9EAA-20F9DE28E5BB}" destId="{0E59A751-9958-46A3-8B8D-932A73A0CB09}" srcOrd="1" destOrd="0" parTransId="{75404D7B-0EC2-46BC-86C4-611C56D8C79E}" sibTransId="{BC5FCFFF-6A4E-43E0-BBBB-F1A3BF4F50DE}"/>
    <dgm:cxn modelId="{1C294C9A-42CD-4ACF-A98D-696BC3CB4B7A}" srcId="{0E59A751-9958-46A3-8B8D-932A73A0CB09}" destId="{C31EB140-C12F-4D5A-9B2D-D4BEF51AC788}" srcOrd="1" destOrd="0" parTransId="{691346D5-837E-4D9A-8E68-5CAFF5EDD1BD}" sibTransId="{BD7144EE-7DC2-4127-BDF7-615A70459C2C}"/>
    <dgm:cxn modelId="{25E2E1A2-947E-4526-8FEC-88E841379A26}" srcId="{0E59A751-9958-46A3-8B8D-932A73A0CB09}" destId="{EEFC9A81-DF46-4CE3-A3AC-FC57F33CF7FC}" srcOrd="5" destOrd="0" parTransId="{77DBCAD5-523B-40CD-B69A-DAFC192152AA}" sibTransId="{AE458EF4-6216-4138-BF28-841C7CD4ADD7}"/>
    <dgm:cxn modelId="{F6969AA3-15A2-4DA6-AD2B-BEBCFD4296BB}" type="presOf" srcId="{A7394453-6E90-42A7-9195-1EDE086A6EB0}" destId="{6164DC0F-E2F1-4A00-8A04-2B3CEB92D22B}" srcOrd="0" destOrd="0" presId="urn:microsoft.com/office/officeart/2005/8/layout/list1"/>
    <dgm:cxn modelId="{D6FDEDA9-454B-4488-B8D3-30B62205ADB7}" type="presOf" srcId="{75F258D8-8F76-4F93-9EC6-C8DCD929934A}" destId="{32557683-01E0-4511-AD2F-866E5351A806}" srcOrd="1" destOrd="0" presId="urn:microsoft.com/office/officeart/2005/8/layout/list1"/>
    <dgm:cxn modelId="{0694D9AE-A57A-42B0-AC61-48A831DC3E5A}" type="presOf" srcId="{657A0DC5-D0F0-4C2B-86D3-81A541E7D221}" destId="{45130380-BCA1-4CD7-9993-D6DF56876B52}" srcOrd="0" destOrd="3" presId="urn:microsoft.com/office/officeart/2005/8/layout/list1"/>
    <dgm:cxn modelId="{5DE982B0-C6FA-4EA2-985E-C35411BE71FD}" srcId="{CD766B86-6BB3-48EE-A13A-79F0BC7FFACE}" destId="{657A0DC5-D0F0-4C2B-86D3-81A541E7D221}" srcOrd="0" destOrd="0" parTransId="{D4E2E167-58B6-4D65-B2F2-2B3C15196412}" sibTransId="{0B83EF1D-9C10-4DBF-8173-10FF9F490150}"/>
    <dgm:cxn modelId="{9228A7B3-5322-4344-A964-D7C61B18F61E}" type="presOf" srcId="{0E59A751-9958-46A3-8B8D-932A73A0CB09}" destId="{8C9559AA-4E74-43CD-A431-4E7BB9F7D335}" srcOrd="0" destOrd="0" presId="urn:microsoft.com/office/officeart/2005/8/layout/list1"/>
    <dgm:cxn modelId="{EB48F2C4-2A7B-43D3-834B-724D0B52A79F}" type="presOf" srcId="{E7E865D1-65A7-4706-9EAA-20F9DE28E5BB}" destId="{5D2AA14E-9866-4F1F-B9BE-FB729F3D563D}" srcOrd="0" destOrd="0" presId="urn:microsoft.com/office/officeart/2005/8/layout/list1"/>
    <dgm:cxn modelId="{6935F2C7-E51C-4631-87EE-4ECF9A130FE3}" type="presOf" srcId="{C31EB140-C12F-4D5A-9B2D-D4BEF51AC788}" destId="{45130380-BCA1-4CD7-9993-D6DF56876B52}" srcOrd="0" destOrd="1" presId="urn:microsoft.com/office/officeart/2005/8/layout/list1"/>
    <dgm:cxn modelId="{01D74DCC-740B-4229-BC02-9ACA3B625081}" type="presOf" srcId="{75F258D8-8F76-4F93-9EC6-C8DCD929934A}" destId="{05666BA7-0F10-44D3-A3B4-F84FFBCF859E}" srcOrd="0" destOrd="0" presId="urn:microsoft.com/office/officeart/2005/8/layout/list1"/>
    <dgm:cxn modelId="{33523ED7-350F-457F-B304-67C913990CDB}" type="presOf" srcId="{CD766B86-6BB3-48EE-A13A-79F0BC7FFACE}" destId="{45130380-BCA1-4CD7-9993-D6DF56876B52}" srcOrd="0" destOrd="2" presId="urn:microsoft.com/office/officeart/2005/8/layout/list1"/>
    <dgm:cxn modelId="{A5A96FE8-4E24-481E-B491-9C54734752BA}" srcId="{0E59A751-9958-46A3-8B8D-932A73A0CB09}" destId="{998A913F-380D-438E-8467-9170FFCC14A3}" srcOrd="4" destOrd="0" parTransId="{A9B2C169-7BC6-4A0C-8B69-90431A2ADA9E}" sibTransId="{79C57BCB-BDFB-4420-9AE0-79A465B7BA0D}"/>
    <dgm:cxn modelId="{D79FD7E9-5A6E-4774-BE1B-A50E7232084C}" srcId="{E7E865D1-65A7-4706-9EAA-20F9DE28E5BB}" destId="{75F258D8-8F76-4F93-9EC6-C8DCD929934A}" srcOrd="0" destOrd="0" parTransId="{DB08DEEF-E1BE-4A8C-AC1D-6199AAF8E3E3}" sibTransId="{EC6001A4-4E71-4C4D-94D4-A0ACFA8319B5}"/>
    <dgm:cxn modelId="{40EEC5EF-0E2B-45D7-8057-61F1EDF97D00}" srcId="{0E59A751-9958-46A3-8B8D-932A73A0CB09}" destId="{CD766B86-6BB3-48EE-A13A-79F0BC7FFACE}" srcOrd="2" destOrd="0" parTransId="{0AA95F96-28A5-4EA4-815E-3C6D021C18BA}" sibTransId="{4DB42803-EF5B-4D57-A7E6-AEC682BD2B30}"/>
    <dgm:cxn modelId="{2FD871F0-41C7-4C9E-9577-C9799A9F57C4}" type="presOf" srcId="{2527DB9F-2389-45A4-9594-8E2D61037D48}" destId="{6164DC0F-E2F1-4A00-8A04-2B3CEB92D22B}" srcOrd="0" destOrd="1" presId="urn:microsoft.com/office/officeart/2005/8/layout/list1"/>
    <dgm:cxn modelId="{6F5580FE-8590-4806-A731-714D8B83711A}" srcId="{0E59A751-9958-46A3-8B8D-932A73A0CB09}" destId="{25DDB19D-B5C0-49CD-80B4-F76E764CCE53}" srcOrd="0" destOrd="0" parTransId="{AD0A1B87-2A7A-4E81-8CDC-93CD05AEAA9D}" sibTransId="{2A26301A-24FD-4DDA-BCAF-89FB1AB0DD26}"/>
    <dgm:cxn modelId="{AE4B8A96-BFB3-4DA5-A63D-A1A6CC757F03}" type="presParOf" srcId="{5D2AA14E-9866-4F1F-B9BE-FB729F3D563D}" destId="{C29933B9-F323-4CA9-B58F-4481793A32ED}" srcOrd="0" destOrd="0" presId="urn:microsoft.com/office/officeart/2005/8/layout/list1"/>
    <dgm:cxn modelId="{9A179F0E-D199-4048-A81F-516C6A886126}" type="presParOf" srcId="{C29933B9-F323-4CA9-B58F-4481793A32ED}" destId="{05666BA7-0F10-44D3-A3B4-F84FFBCF859E}" srcOrd="0" destOrd="0" presId="urn:microsoft.com/office/officeart/2005/8/layout/list1"/>
    <dgm:cxn modelId="{7B90783E-E72A-4D17-96D3-1F1A4BF252DA}" type="presParOf" srcId="{C29933B9-F323-4CA9-B58F-4481793A32ED}" destId="{32557683-01E0-4511-AD2F-866E5351A806}" srcOrd="1" destOrd="0" presId="urn:microsoft.com/office/officeart/2005/8/layout/list1"/>
    <dgm:cxn modelId="{9A88ACDE-F6A7-4F94-BBA6-6C2BB7B7545D}" type="presParOf" srcId="{5D2AA14E-9866-4F1F-B9BE-FB729F3D563D}" destId="{88FB0C64-F9F7-44C6-80BF-386FFFE93C51}" srcOrd="1" destOrd="0" presId="urn:microsoft.com/office/officeart/2005/8/layout/list1"/>
    <dgm:cxn modelId="{E7F7569E-74EA-4FC2-9899-2417E6747740}" type="presParOf" srcId="{5D2AA14E-9866-4F1F-B9BE-FB729F3D563D}" destId="{6164DC0F-E2F1-4A00-8A04-2B3CEB92D22B}" srcOrd="2" destOrd="0" presId="urn:microsoft.com/office/officeart/2005/8/layout/list1"/>
    <dgm:cxn modelId="{12A39498-6D0F-456A-8A4A-D7129952BC50}" type="presParOf" srcId="{5D2AA14E-9866-4F1F-B9BE-FB729F3D563D}" destId="{2DDBDF2A-835A-4F96-9CEB-395B74C812BE}" srcOrd="3" destOrd="0" presId="urn:microsoft.com/office/officeart/2005/8/layout/list1"/>
    <dgm:cxn modelId="{B1CF12B5-6C83-48FA-95F0-F183060A3773}" type="presParOf" srcId="{5D2AA14E-9866-4F1F-B9BE-FB729F3D563D}" destId="{72ABF53D-F7AA-43FE-BD2E-DE91BA7CC962}" srcOrd="4" destOrd="0" presId="urn:microsoft.com/office/officeart/2005/8/layout/list1"/>
    <dgm:cxn modelId="{2B6EE6BA-0A2E-4DCF-87F2-C136C81E8421}" type="presParOf" srcId="{72ABF53D-F7AA-43FE-BD2E-DE91BA7CC962}" destId="{8C9559AA-4E74-43CD-A431-4E7BB9F7D335}" srcOrd="0" destOrd="0" presId="urn:microsoft.com/office/officeart/2005/8/layout/list1"/>
    <dgm:cxn modelId="{DFCA0EEF-113B-45C2-A71C-5A30F16F74E1}" type="presParOf" srcId="{72ABF53D-F7AA-43FE-BD2E-DE91BA7CC962}" destId="{9BF2E710-C70D-47DE-807B-FA7CAFFAA9A2}" srcOrd="1" destOrd="0" presId="urn:microsoft.com/office/officeart/2005/8/layout/list1"/>
    <dgm:cxn modelId="{9EC0B90A-32D1-4BA8-B674-4489C3474961}" type="presParOf" srcId="{5D2AA14E-9866-4F1F-B9BE-FB729F3D563D}" destId="{BE151684-47EF-4F98-B399-296212BB8503}" srcOrd="5" destOrd="0" presId="urn:microsoft.com/office/officeart/2005/8/layout/list1"/>
    <dgm:cxn modelId="{327FAF07-F0FF-412B-96DB-4DA617E0342C}" type="presParOf" srcId="{5D2AA14E-9866-4F1F-B9BE-FB729F3D563D}" destId="{45130380-BCA1-4CD7-9993-D6DF56876B52}"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DB9036-98AD-4328-BE54-AB983176151C}"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CE1D8727-0B12-4902-BB7A-9279608B7775}">
      <dgm:prSet/>
      <dgm:spPr/>
      <dgm:t>
        <a:bodyPr/>
        <a:lstStyle/>
        <a:p>
          <a:r>
            <a:rPr lang="en-US"/>
            <a:t>Restart </a:t>
          </a:r>
        </a:p>
      </dgm:t>
    </dgm:pt>
    <dgm:pt modelId="{85B7C15C-6FFE-45DF-A52A-A011883D29E5}" type="parTrans" cxnId="{69B8CD38-DDD3-4609-9F78-09F1E5BCEAFD}">
      <dgm:prSet/>
      <dgm:spPr/>
      <dgm:t>
        <a:bodyPr/>
        <a:lstStyle/>
        <a:p>
          <a:endParaRPr lang="en-US"/>
        </a:p>
      </dgm:t>
    </dgm:pt>
    <dgm:pt modelId="{7B4038A5-AD82-4084-8BD9-06826D414B6D}" type="sibTrans" cxnId="{69B8CD38-DDD3-4609-9F78-09F1E5BCEAFD}">
      <dgm:prSet/>
      <dgm:spPr/>
      <dgm:t>
        <a:bodyPr/>
        <a:lstStyle/>
        <a:p>
          <a:endParaRPr lang="en-US"/>
        </a:p>
      </dgm:t>
    </dgm:pt>
    <dgm:pt modelId="{3A940CBF-7749-4FE5-B404-5A0EE6E7B4FA}">
      <dgm:prSet/>
      <dgm:spPr/>
      <dgm:t>
        <a:bodyPr/>
        <a:lstStyle/>
        <a:p>
          <a:pPr marL="233363" indent="0">
            <a:buNone/>
          </a:pPr>
          <a:r>
            <a:rPr lang="en-US" dirty="0"/>
            <a:t>Click </a:t>
          </a:r>
          <a:r>
            <a:rPr lang="en-US" b="1" dirty="0">
              <a:latin typeface="Segoe MDL2 Assets" panose="050A0102010101010101" pitchFamily="18" charset="0"/>
            </a:rPr>
            <a:t></a:t>
          </a:r>
          <a:r>
            <a:rPr lang="en-US" dirty="0">
              <a:latin typeface="Segoe MDL2 Assets" panose="050A0102010101010101" pitchFamily="18" charset="0"/>
            </a:rPr>
            <a:t> </a:t>
          </a:r>
          <a:r>
            <a:rPr lang="en-US" b="1" i="1" dirty="0"/>
            <a:t>Restart</a:t>
          </a:r>
          <a:r>
            <a:rPr lang="en-US" dirty="0"/>
            <a:t> to remove all entries for the pay period.</a:t>
          </a:r>
        </a:p>
      </dgm:t>
    </dgm:pt>
    <dgm:pt modelId="{A530B4FC-E275-40C3-B87B-93EC458BAD1B}" type="parTrans" cxnId="{17477533-2360-4BE4-8D3D-2D315CE852ED}">
      <dgm:prSet/>
      <dgm:spPr/>
      <dgm:t>
        <a:bodyPr/>
        <a:lstStyle/>
        <a:p>
          <a:endParaRPr lang="en-US"/>
        </a:p>
      </dgm:t>
    </dgm:pt>
    <dgm:pt modelId="{6955FEBB-65A2-4F71-BE32-3044B919D18A}" type="sibTrans" cxnId="{17477533-2360-4BE4-8D3D-2D315CE852ED}">
      <dgm:prSet/>
      <dgm:spPr/>
      <dgm:t>
        <a:bodyPr/>
        <a:lstStyle/>
        <a:p>
          <a:endParaRPr lang="en-US"/>
        </a:p>
      </dgm:t>
    </dgm:pt>
    <dgm:pt modelId="{B7803EF5-C448-451E-BB7F-314152D11F42}">
      <dgm:prSet/>
      <dgm:spPr/>
      <dgm:t>
        <a:bodyPr/>
        <a:lstStyle/>
        <a:p>
          <a:r>
            <a:rPr lang="en-US" dirty="0"/>
            <a:t>Exit Without Submitting</a:t>
          </a:r>
        </a:p>
      </dgm:t>
    </dgm:pt>
    <dgm:pt modelId="{3C3CC369-AAF2-4BEE-B30B-5C933E24EDFC}" type="parTrans" cxnId="{39295C5B-1C6A-4D3B-B4D0-CCCBC9653145}">
      <dgm:prSet/>
      <dgm:spPr/>
      <dgm:t>
        <a:bodyPr/>
        <a:lstStyle/>
        <a:p>
          <a:endParaRPr lang="en-US"/>
        </a:p>
      </dgm:t>
    </dgm:pt>
    <dgm:pt modelId="{E6799BBA-2921-48D3-8F66-0E9185C42C29}" type="sibTrans" cxnId="{39295C5B-1C6A-4D3B-B4D0-CCCBC9653145}">
      <dgm:prSet/>
      <dgm:spPr/>
      <dgm:t>
        <a:bodyPr/>
        <a:lstStyle/>
        <a:p>
          <a:endParaRPr lang="en-US"/>
        </a:p>
      </dgm:t>
    </dgm:pt>
    <dgm:pt modelId="{AA3D4B5B-B360-4251-B2BC-CBF4700A9EE5}">
      <dgm:prSet/>
      <dgm:spPr/>
      <dgm:t>
        <a:bodyPr/>
        <a:lstStyle/>
        <a:p>
          <a:pPr marL="233363" indent="0">
            <a:buFontTx/>
            <a:buNone/>
          </a:pPr>
          <a:r>
            <a:rPr lang="en-US" dirty="0"/>
            <a:t>Exit without submitting for approval. </a:t>
          </a:r>
        </a:p>
      </dgm:t>
    </dgm:pt>
    <dgm:pt modelId="{A8196CC2-6C0D-446A-8B93-65B4A2713EF0}" type="parTrans" cxnId="{7F6731A7-6234-4210-889C-D58517BA8826}">
      <dgm:prSet/>
      <dgm:spPr/>
      <dgm:t>
        <a:bodyPr/>
        <a:lstStyle/>
        <a:p>
          <a:endParaRPr lang="en-US"/>
        </a:p>
      </dgm:t>
    </dgm:pt>
    <dgm:pt modelId="{9E829BAF-7184-491E-9D50-752E48A5C1F4}" type="sibTrans" cxnId="{7F6731A7-6234-4210-889C-D58517BA8826}">
      <dgm:prSet/>
      <dgm:spPr/>
      <dgm:t>
        <a:bodyPr/>
        <a:lstStyle/>
        <a:p>
          <a:endParaRPr lang="en-US"/>
        </a:p>
      </dgm:t>
    </dgm:pt>
    <dgm:pt modelId="{548DF7D4-2409-4345-B390-D4E01CCE4302}">
      <dgm:prSet/>
      <dgm:spPr/>
      <dgm:t>
        <a:bodyPr/>
        <a:lstStyle/>
        <a:p>
          <a:pPr marL="233363" indent="0">
            <a:buFontTx/>
            <a:buNone/>
          </a:pPr>
          <a:r>
            <a:rPr lang="en-US" dirty="0"/>
            <a:t>This leaves the record in an “In Progress” status and is not submitted for approval.</a:t>
          </a:r>
        </a:p>
      </dgm:t>
    </dgm:pt>
    <dgm:pt modelId="{8D00B0A4-9A86-4D2F-848B-548BFC92012E}" type="parTrans" cxnId="{25FC46B3-DA17-4896-8686-4E3A25D8C9FC}">
      <dgm:prSet/>
      <dgm:spPr/>
      <dgm:t>
        <a:bodyPr/>
        <a:lstStyle/>
        <a:p>
          <a:endParaRPr lang="en-US"/>
        </a:p>
      </dgm:t>
    </dgm:pt>
    <dgm:pt modelId="{24EF6580-8328-47BD-8D1E-E666E898E002}" type="sibTrans" cxnId="{25FC46B3-DA17-4896-8686-4E3A25D8C9FC}">
      <dgm:prSet/>
      <dgm:spPr/>
      <dgm:t>
        <a:bodyPr/>
        <a:lstStyle/>
        <a:p>
          <a:endParaRPr lang="en-US"/>
        </a:p>
      </dgm:t>
    </dgm:pt>
    <dgm:pt modelId="{907F9426-2961-4428-B204-B64F789A7F93}">
      <dgm:prSet/>
      <dgm:spPr/>
      <dgm:t>
        <a:bodyPr/>
        <a:lstStyle/>
        <a:p>
          <a:pPr>
            <a:buNone/>
          </a:pPr>
          <a:r>
            <a:rPr lang="en-US" dirty="0"/>
            <a:t>Recall Timesheet</a:t>
          </a:r>
        </a:p>
      </dgm:t>
    </dgm:pt>
    <dgm:pt modelId="{7B2D3A23-707A-492A-96D5-3E07D0D38DFF}" type="parTrans" cxnId="{5C7A6556-970F-4B23-9823-A097EF532A7F}">
      <dgm:prSet/>
      <dgm:spPr/>
      <dgm:t>
        <a:bodyPr/>
        <a:lstStyle/>
        <a:p>
          <a:endParaRPr lang="en-US"/>
        </a:p>
      </dgm:t>
    </dgm:pt>
    <dgm:pt modelId="{46570946-FEB1-4968-8FDD-8C65FAF424DE}" type="sibTrans" cxnId="{5C7A6556-970F-4B23-9823-A097EF532A7F}">
      <dgm:prSet/>
      <dgm:spPr/>
      <dgm:t>
        <a:bodyPr/>
        <a:lstStyle/>
        <a:p>
          <a:endParaRPr lang="en-US"/>
        </a:p>
      </dgm:t>
    </dgm:pt>
    <dgm:pt modelId="{002ABD2F-EE33-4B03-96B3-E65A67878B2B}">
      <dgm:prSet/>
      <dgm:spPr/>
      <dgm:t>
        <a:bodyPr/>
        <a:lstStyle/>
        <a:p>
          <a:pPr marL="233363" indent="0">
            <a:buNone/>
          </a:pPr>
          <a:r>
            <a:rPr lang="en-US" dirty="0"/>
            <a:t>Click </a:t>
          </a:r>
          <a:r>
            <a:rPr lang="en-US" b="1" i="1" dirty="0"/>
            <a:t>Recall Timesheet</a:t>
          </a:r>
          <a:r>
            <a:rPr lang="en-US" dirty="0"/>
            <a:t>, if your timesheet has not been approved and you need to correct something.</a:t>
          </a:r>
          <a:endParaRPr lang="en-US" i="1" dirty="0"/>
        </a:p>
      </dgm:t>
    </dgm:pt>
    <dgm:pt modelId="{062D41C6-3078-4896-96AB-ECFE3DCA7EE9}" type="parTrans" cxnId="{D5BFD4CD-63AD-4E10-93B4-9943B9684D32}">
      <dgm:prSet/>
      <dgm:spPr/>
      <dgm:t>
        <a:bodyPr/>
        <a:lstStyle/>
        <a:p>
          <a:endParaRPr lang="en-US"/>
        </a:p>
      </dgm:t>
    </dgm:pt>
    <dgm:pt modelId="{D188A9F9-F582-4A32-9E8D-872F21EDF2D1}" type="sibTrans" cxnId="{D5BFD4CD-63AD-4E10-93B4-9943B9684D32}">
      <dgm:prSet/>
      <dgm:spPr/>
      <dgm:t>
        <a:bodyPr/>
        <a:lstStyle/>
        <a:p>
          <a:endParaRPr lang="en-US"/>
        </a:p>
      </dgm:t>
    </dgm:pt>
    <dgm:pt modelId="{08A4666D-EAB1-4C92-B2AB-CCFC460B9CF3}" type="pres">
      <dgm:prSet presAssocID="{19DB9036-98AD-4328-BE54-AB983176151C}" presName="Name0" presStyleCnt="0">
        <dgm:presLayoutVars>
          <dgm:dir/>
          <dgm:animLvl val="lvl"/>
          <dgm:resizeHandles val="exact"/>
        </dgm:presLayoutVars>
      </dgm:prSet>
      <dgm:spPr/>
    </dgm:pt>
    <dgm:pt modelId="{4C61757D-8986-4F12-9C74-514D83185D9C}" type="pres">
      <dgm:prSet presAssocID="{B7803EF5-C448-451E-BB7F-314152D11F42}" presName="linNode" presStyleCnt="0"/>
      <dgm:spPr/>
    </dgm:pt>
    <dgm:pt modelId="{A51D4EDC-0D6C-4CF8-9A3E-EC3D40AD500C}" type="pres">
      <dgm:prSet presAssocID="{B7803EF5-C448-451E-BB7F-314152D11F42}" presName="parentText" presStyleLbl="node1" presStyleIdx="0" presStyleCnt="3">
        <dgm:presLayoutVars>
          <dgm:chMax val="1"/>
          <dgm:bulletEnabled val="1"/>
        </dgm:presLayoutVars>
      </dgm:prSet>
      <dgm:spPr/>
    </dgm:pt>
    <dgm:pt modelId="{235033B0-0A89-4273-B818-3B02072D1AB7}" type="pres">
      <dgm:prSet presAssocID="{B7803EF5-C448-451E-BB7F-314152D11F42}" presName="descendantText" presStyleLbl="alignAccFollowNode1" presStyleIdx="0" presStyleCnt="3">
        <dgm:presLayoutVars>
          <dgm:bulletEnabled val="1"/>
        </dgm:presLayoutVars>
      </dgm:prSet>
      <dgm:spPr/>
    </dgm:pt>
    <dgm:pt modelId="{88F78C6F-AC67-42F0-BBB9-552467E47766}" type="pres">
      <dgm:prSet presAssocID="{E6799BBA-2921-48D3-8F66-0E9185C42C29}" presName="sp" presStyleCnt="0"/>
      <dgm:spPr/>
    </dgm:pt>
    <dgm:pt modelId="{8A48AE44-0C27-4347-81FC-2A16D17A4D85}" type="pres">
      <dgm:prSet presAssocID="{CE1D8727-0B12-4902-BB7A-9279608B7775}" presName="linNode" presStyleCnt="0"/>
      <dgm:spPr/>
    </dgm:pt>
    <dgm:pt modelId="{B9D6AB2D-5F3D-4783-8CEF-AB3CB067FF79}" type="pres">
      <dgm:prSet presAssocID="{CE1D8727-0B12-4902-BB7A-9279608B7775}" presName="parentText" presStyleLbl="node1" presStyleIdx="1" presStyleCnt="3">
        <dgm:presLayoutVars>
          <dgm:chMax val="1"/>
          <dgm:bulletEnabled val="1"/>
        </dgm:presLayoutVars>
      </dgm:prSet>
      <dgm:spPr/>
    </dgm:pt>
    <dgm:pt modelId="{94703984-48B3-4B44-BE4F-0CCC5525E715}" type="pres">
      <dgm:prSet presAssocID="{CE1D8727-0B12-4902-BB7A-9279608B7775}" presName="descendantText" presStyleLbl="alignAccFollowNode1" presStyleIdx="1" presStyleCnt="3">
        <dgm:presLayoutVars>
          <dgm:bulletEnabled val="1"/>
        </dgm:presLayoutVars>
      </dgm:prSet>
      <dgm:spPr/>
    </dgm:pt>
    <dgm:pt modelId="{C618E7B3-DF8C-4F78-ADD0-CE1A63692B44}" type="pres">
      <dgm:prSet presAssocID="{7B4038A5-AD82-4084-8BD9-06826D414B6D}" presName="sp" presStyleCnt="0"/>
      <dgm:spPr/>
    </dgm:pt>
    <dgm:pt modelId="{8B275E6C-932F-4E3F-9E87-D7FCC372FB6C}" type="pres">
      <dgm:prSet presAssocID="{907F9426-2961-4428-B204-B64F789A7F93}" presName="linNode" presStyleCnt="0"/>
      <dgm:spPr/>
    </dgm:pt>
    <dgm:pt modelId="{A1A4FBFE-6FF5-47C9-9417-E89516917CA0}" type="pres">
      <dgm:prSet presAssocID="{907F9426-2961-4428-B204-B64F789A7F93}" presName="parentText" presStyleLbl="node1" presStyleIdx="2" presStyleCnt="3">
        <dgm:presLayoutVars>
          <dgm:chMax val="1"/>
          <dgm:bulletEnabled val="1"/>
        </dgm:presLayoutVars>
      </dgm:prSet>
      <dgm:spPr/>
    </dgm:pt>
    <dgm:pt modelId="{652EB975-9809-4CCE-83E9-9D9CF35C2E79}" type="pres">
      <dgm:prSet presAssocID="{907F9426-2961-4428-B204-B64F789A7F93}" presName="descendantText" presStyleLbl="alignAccFollowNode1" presStyleIdx="2" presStyleCnt="3">
        <dgm:presLayoutVars>
          <dgm:bulletEnabled val="1"/>
        </dgm:presLayoutVars>
      </dgm:prSet>
      <dgm:spPr/>
    </dgm:pt>
  </dgm:ptLst>
  <dgm:cxnLst>
    <dgm:cxn modelId="{17477533-2360-4BE4-8D3D-2D315CE852ED}" srcId="{CE1D8727-0B12-4902-BB7A-9279608B7775}" destId="{3A940CBF-7749-4FE5-B404-5A0EE6E7B4FA}" srcOrd="0" destOrd="0" parTransId="{A530B4FC-E275-40C3-B87B-93EC458BAD1B}" sibTransId="{6955FEBB-65A2-4F71-BE32-3044B919D18A}"/>
    <dgm:cxn modelId="{69B8CD38-DDD3-4609-9F78-09F1E5BCEAFD}" srcId="{19DB9036-98AD-4328-BE54-AB983176151C}" destId="{CE1D8727-0B12-4902-BB7A-9279608B7775}" srcOrd="1" destOrd="0" parTransId="{85B7C15C-6FFE-45DF-A52A-A011883D29E5}" sibTransId="{7B4038A5-AD82-4084-8BD9-06826D414B6D}"/>
    <dgm:cxn modelId="{39295C5B-1C6A-4D3B-B4D0-CCCBC9653145}" srcId="{19DB9036-98AD-4328-BE54-AB983176151C}" destId="{B7803EF5-C448-451E-BB7F-314152D11F42}" srcOrd="0" destOrd="0" parTransId="{3C3CC369-AAF2-4BEE-B30B-5C933E24EDFC}" sibTransId="{E6799BBA-2921-48D3-8F66-0E9185C42C29}"/>
    <dgm:cxn modelId="{DFFEEF5F-667E-41E3-8E71-5C5B55962449}" type="presOf" srcId="{3A940CBF-7749-4FE5-B404-5A0EE6E7B4FA}" destId="{94703984-48B3-4B44-BE4F-0CCC5525E715}" srcOrd="0" destOrd="0" presId="urn:microsoft.com/office/officeart/2005/8/layout/vList5"/>
    <dgm:cxn modelId="{26F2C168-2CCD-4AAE-A889-C9F235788494}" type="presOf" srcId="{CE1D8727-0B12-4902-BB7A-9279608B7775}" destId="{B9D6AB2D-5F3D-4783-8CEF-AB3CB067FF79}" srcOrd="0" destOrd="0" presId="urn:microsoft.com/office/officeart/2005/8/layout/vList5"/>
    <dgm:cxn modelId="{708EF154-4A3C-4F9E-AB66-313B4DA1BEB5}" type="presOf" srcId="{548DF7D4-2409-4345-B390-D4E01CCE4302}" destId="{235033B0-0A89-4273-B818-3B02072D1AB7}" srcOrd="0" destOrd="1" presId="urn:microsoft.com/office/officeart/2005/8/layout/vList5"/>
    <dgm:cxn modelId="{5C7A6556-970F-4B23-9823-A097EF532A7F}" srcId="{19DB9036-98AD-4328-BE54-AB983176151C}" destId="{907F9426-2961-4428-B204-B64F789A7F93}" srcOrd="2" destOrd="0" parTransId="{7B2D3A23-707A-492A-96D5-3E07D0D38DFF}" sibTransId="{46570946-FEB1-4968-8FDD-8C65FAF424DE}"/>
    <dgm:cxn modelId="{1AE15F7E-69DB-4006-9D24-A5774CB8D1C2}" type="presOf" srcId="{B7803EF5-C448-451E-BB7F-314152D11F42}" destId="{A51D4EDC-0D6C-4CF8-9A3E-EC3D40AD500C}" srcOrd="0" destOrd="0" presId="urn:microsoft.com/office/officeart/2005/8/layout/vList5"/>
    <dgm:cxn modelId="{B034B289-728C-49E1-8DA3-8B6A400848E9}" type="presOf" srcId="{AA3D4B5B-B360-4251-B2BC-CBF4700A9EE5}" destId="{235033B0-0A89-4273-B818-3B02072D1AB7}" srcOrd="0" destOrd="0" presId="urn:microsoft.com/office/officeart/2005/8/layout/vList5"/>
    <dgm:cxn modelId="{7F6731A7-6234-4210-889C-D58517BA8826}" srcId="{B7803EF5-C448-451E-BB7F-314152D11F42}" destId="{AA3D4B5B-B360-4251-B2BC-CBF4700A9EE5}" srcOrd="0" destOrd="0" parTransId="{A8196CC2-6C0D-446A-8B93-65B4A2713EF0}" sibTransId="{9E829BAF-7184-491E-9D50-752E48A5C1F4}"/>
    <dgm:cxn modelId="{25FC46B3-DA17-4896-8686-4E3A25D8C9FC}" srcId="{B7803EF5-C448-451E-BB7F-314152D11F42}" destId="{548DF7D4-2409-4345-B390-D4E01CCE4302}" srcOrd="1" destOrd="0" parTransId="{8D00B0A4-9A86-4D2F-848B-548BFC92012E}" sibTransId="{24EF6580-8328-47BD-8D1E-E666E898E002}"/>
    <dgm:cxn modelId="{5A7260B5-676D-4F71-8A7E-01F470A36E04}" type="presOf" srcId="{19DB9036-98AD-4328-BE54-AB983176151C}" destId="{08A4666D-EAB1-4C92-B2AB-CCFC460B9CF3}" srcOrd="0" destOrd="0" presId="urn:microsoft.com/office/officeart/2005/8/layout/vList5"/>
    <dgm:cxn modelId="{AC28E3C8-8CC9-461F-9513-0F929A798C75}" type="presOf" srcId="{002ABD2F-EE33-4B03-96B3-E65A67878B2B}" destId="{652EB975-9809-4CCE-83E9-9D9CF35C2E79}" srcOrd="0" destOrd="0" presId="urn:microsoft.com/office/officeart/2005/8/layout/vList5"/>
    <dgm:cxn modelId="{D5BFD4CD-63AD-4E10-93B4-9943B9684D32}" srcId="{907F9426-2961-4428-B204-B64F789A7F93}" destId="{002ABD2F-EE33-4B03-96B3-E65A67878B2B}" srcOrd="0" destOrd="0" parTransId="{062D41C6-3078-4896-96AB-ECFE3DCA7EE9}" sibTransId="{D188A9F9-F582-4A32-9E8D-872F21EDF2D1}"/>
    <dgm:cxn modelId="{EF663CED-869C-4074-851A-A0807BB88694}" type="presOf" srcId="{907F9426-2961-4428-B204-B64F789A7F93}" destId="{A1A4FBFE-6FF5-47C9-9417-E89516917CA0}" srcOrd="0" destOrd="0" presId="urn:microsoft.com/office/officeart/2005/8/layout/vList5"/>
    <dgm:cxn modelId="{48B9A142-5784-48ED-A4CC-93F5F70D3E04}" type="presParOf" srcId="{08A4666D-EAB1-4C92-B2AB-CCFC460B9CF3}" destId="{4C61757D-8986-4F12-9C74-514D83185D9C}" srcOrd="0" destOrd="0" presId="urn:microsoft.com/office/officeart/2005/8/layout/vList5"/>
    <dgm:cxn modelId="{96FFDF3C-B053-4429-8C02-3EECE1E52A37}" type="presParOf" srcId="{4C61757D-8986-4F12-9C74-514D83185D9C}" destId="{A51D4EDC-0D6C-4CF8-9A3E-EC3D40AD500C}" srcOrd="0" destOrd="0" presId="urn:microsoft.com/office/officeart/2005/8/layout/vList5"/>
    <dgm:cxn modelId="{03BBDF22-19FB-41EB-A7D3-DC826786DED9}" type="presParOf" srcId="{4C61757D-8986-4F12-9C74-514D83185D9C}" destId="{235033B0-0A89-4273-B818-3B02072D1AB7}" srcOrd="1" destOrd="0" presId="urn:microsoft.com/office/officeart/2005/8/layout/vList5"/>
    <dgm:cxn modelId="{84A119A1-D88D-498E-B3C0-1A45BB493B56}" type="presParOf" srcId="{08A4666D-EAB1-4C92-B2AB-CCFC460B9CF3}" destId="{88F78C6F-AC67-42F0-BBB9-552467E47766}" srcOrd="1" destOrd="0" presId="urn:microsoft.com/office/officeart/2005/8/layout/vList5"/>
    <dgm:cxn modelId="{C1530B61-18C3-449A-8D69-48B82FBAB650}" type="presParOf" srcId="{08A4666D-EAB1-4C92-B2AB-CCFC460B9CF3}" destId="{8A48AE44-0C27-4347-81FC-2A16D17A4D85}" srcOrd="2" destOrd="0" presId="urn:microsoft.com/office/officeart/2005/8/layout/vList5"/>
    <dgm:cxn modelId="{765C4BF1-142C-4A53-921F-9669A7663F31}" type="presParOf" srcId="{8A48AE44-0C27-4347-81FC-2A16D17A4D85}" destId="{B9D6AB2D-5F3D-4783-8CEF-AB3CB067FF79}" srcOrd="0" destOrd="0" presId="urn:microsoft.com/office/officeart/2005/8/layout/vList5"/>
    <dgm:cxn modelId="{1D69680B-A23A-4543-B0F8-C47A1C45EBB1}" type="presParOf" srcId="{8A48AE44-0C27-4347-81FC-2A16D17A4D85}" destId="{94703984-48B3-4B44-BE4F-0CCC5525E715}" srcOrd="1" destOrd="0" presId="urn:microsoft.com/office/officeart/2005/8/layout/vList5"/>
    <dgm:cxn modelId="{01C58CC0-10E5-4DF4-89AC-73F0DF3C9B0B}" type="presParOf" srcId="{08A4666D-EAB1-4C92-B2AB-CCFC460B9CF3}" destId="{C618E7B3-DF8C-4F78-ADD0-CE1A63692B44}" srcOrd="3" destOrd="0" presId="urn:microsoft.com/office/officeart/2005/8/layout/vList5"/>
    <dgm:cxn modelId="{93CB6FBA-AC29-4F12-87AB-C8F96DF6B95C}" type="presParOf" srcId="{08A4666D-EAB1-4C92-B2AB-CCFC460B9CF3}" destId="{8B275E6C-932F-4E3F-9E87-D7FCC372FB6C}" srcOrd="4" destOrd="0" presId="urn:microsoft.com/office/officeart/2005/8/layout/vList5"/>
    <dgm:cxn modelId="{D5F7643B-AFD9-4CEB-AC75-C09B7A927F73}" type="presParOf" srcId="{8B275E6C-932F-4E3F-9E87-D7FCC372FB6C}" destId="{A1A4FBFE-6FF5-47C9-9417-E89516917CA0}" srcOrd="0" destOrd="0" presId="urn:microsoft.com/office/officeart/2005/8/layout/vList5"/>
    <dgm:cxn modelId="{58294DD1-A4A8-45E7-9B65-3517EEC6F0CC}" type="presParOf" srcId="{8B275E6C-932F-4E3F-9E87-D7FCC372FB6C}" destId="{652EB975-9809-4CCE-83E9-9D9CF35C2E7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FD814-F4C3-467F-8DE7-195A28098667}">
      <dsp:nvSpPr>
        <dsp:cNvPr id="0" name=""/>
        <dsp:cNvSpPr/>
      </dsp:nvSpPr>
      <dsp:spPr>
        <a:xfrm>
          <a:off x="0" y="588772"/>
          <a:ext cx="9873051" cy="259875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766259" tIns="520700" rIns="766259"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Report hours worked indicated as ‘Graduate Assistant Pay’</a:t>
          </a:r>
        </a:p>
        <a:p>
          <a:pPr marL="228600" lvl="1" indent="-228600" algn="l" defTabSz="1111250">
            <a:lnSpc>
              <a:spcPct val="90000"/>
            </a:lnSpc>
            <a:spcBef>
              <a:spcPct val="0"/>
            </a:spcBef>
            <a:spcAft>
              <a:spcPct val="15000"/>
            </a:spcAft>
            <a:buChar char="•"/>
          </a:pPr>
          <a:r>
            <a:rPr lang="en-US" sz="2500" kern="1200" dirty="0"/>
            <a:t>Submit a web timesheet for every pay period worked</a:t>
          </a:r>
        </a:p>
        <a:p>
          <a:pPr marL="228600" lvl="1" indent="-228600" algn="l" defTabSz="1111250">
            <a:lnSpc>
              <a:spcPct val="90000"/>
            </a:lnSpc>
            <a:spcBef>
              <a:spcPct val="0"/>
            </a:spcBef>
            <a:spcAft>
              <a:spcPct val="15000"/>
            </a:spcAft>
            <a:buChar char="•"/>
          </a:pPr>
          <a:r>
            <a:rPr lang="en-US" sz="2500" kern="1200" dirty="0"/>
            <a:t>All Payroll schedules are located on the </a:t>
          </a:r>
          <a:r>
            <a:rPr lang="en-US" sz="2500" kern="1200" dirty="0">
              <a:solidFill>
                <a:srgbClr val="FF9900"/>
              </a:solidFill>
              <a:hlinkClick xmlns:r="http://schemas.openxmlformats.org/officeDocument/2006/relationships" r:id="rId1">
                <a:extLst>
                  <a:ext uri="{A12FA001-AC4F-418D-AE19-62706E023703}">
                    <ahyp:hlinkClr xmlns:ahyp="http://schemas.microsoft.com/office/drawing/2018/hyperlinkcolor" val="tx"/>
                  </a:ext>
                </a:extLst>
              </a:hlinkClick>
            </a:rPr>
            <a:t>Payroll website</a:t>
          </a:r>
          <a:r>
            <a:rPr lang="en-US" sz="2500" kern="1200" dirty="0"/>
            <a:t>.</a:t>
          </a:r>
          <a:endParaRPr lang="en-US" sz="2500" kern="1200" dirty="0">
            <a:solidFill>
              <a:srgbClr val="7030A0"/>
            </a:solidFill>
          </a:endParaRPr>
        </a:p>
        <a:p>
          <a:pPr marL="228600" lvl="1" indent="-228600" algn="l" defTabSz="1111250">
            <a:lnSpc>
              <a:spcPct val="90000"/>
            </a:lnSpc>
            <a:spcBef>
              <a:spcPct val="0"/>
            </a:spcBef>
            <a:spcAft>
              <a:spcPct val="15000"/>
            </a:spcAft>
            <a:buChar char="•"/>
          </a:pPr>
          <a:r>
            <a:rPr lang="en-US" sz="2500" kern="1200" dirty="0"/>
            <a:t>Submit all </a:t>
          </a:r>
          <a:r>
            <a:rPr lang="en-US" sz="2500" i="0" kern="1200" dirty="0"/>
            <a:t>supporting documents to the Approver.</a:t>
          </a:r>
        </a:p>
      </dsp:txBody>
      <dsp:txXfrm>
        <a:off x="0" y="588772"/>
        <a:ext cx="9873051" cy="2598750"/>
      </dsp:txXfrm>
    </dsp:sp>
    <dsp:sp modelId="{2F98980F-331E-4FE8-9607-E910EB2A7D20}">
      <dsp:nvSpPr>
        <dsp:cNvPr id="0" name=""/>
        <dsp:cNvSpPr/>
      </dsp:nvSpPr>
      <dsp:spPr>
        <a:xfrm>
          <a:off x="493652" y="219772"/>
          <a:ext cx="6911136" cy="738000"/>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61225" tIns="0" rIns="261225" bIns="0" numCol="1" spcCol="1270" anchor="ctr" anchorCtr="0">
          <a:noAutofit/>
        </a:bodyPr>
        <a:lstStyle/>
        <a:p>
          <a:pPr marL="0" lvl="0" indent="0" algn="l" defTabSz="1111250">
            <a:lnSpc>
              <a:spcPct val="90000"/>
            </a:lnSpc>
            <a:spcBef>
              <a:spcPct val="0"/>
            </a:spcBef>
            <a:spcAft>
              <a:spcPct val="35000"/>
            </a:spcAft>
            <a:buNone/>
            <a:defRPr b="1"/>
          </a:pPr>
          <a:r>
            <a:rPr lang="en-US" sz="2500" kern="1200" dirty="0"/>
            <a:t>Employees Must:</a:t>
          </a:r>
        </a:p>
      </dsp:txBody>
      <dsp:txXfrm>
        <a:off x="529678" y="255798"/>
        <a:ext cx="6839084"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88F86-D64E-4B4E-9F05-902FA5D264D9}">
      <dsp:nvSpPr>
        <dsp:cNvPr id="0" name=""/>
        <dsp:cNvSpPr/>
      </dsp:nvSpPr>
      <dsp:spPr>
        <a:xfrm>
          <a:off x="2491862" y="527"/>
          <a:ext cx="3536374" cy="2058847"/>
        </a:xfrm>
        <a:prstGeom prst="round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8255" tIns="8255" rIns="8255" bIns="8255" numCol="1" spcCol="1270" anchor="t" anchorCtr="0">
          <a:noAutofit/>
        </a:bodyPr>
        <a:lstStyle/>
        <a:p>
          <a:pPr marL="233363" lvl="1" indent="-233363" algn="l" defTabSz="577850">
            <a:lnSpc>
              <a:spcPct val="100000"/>
            </a:lnSpc>
            <a:spcBef>
              <a:spcPct val="0"/>
            </a:spcBef>
            <a:spcAft>
              <a:spcPct val="15000"/>
            </a:spcAft>
            <a:buFont typeface="+mj-lt"/>
            <a:buAutoNum type="arabicPeriod"/>
          </a:pPr>
          <a:r>
            <a:rPr lang="en-US" sz="1300" kern="1200" dirty="0"/>
            <a:t>Select the appropriate date. </a:t>
          </a:r>
        </a:p>
        <a:p>
          <a:pPr marL="233363" lvl="1" indent="-233363" algn="l" defTabSz="577850">
            <a:lnSpc>
              <a:spcPct val="100000"/>
            </a:lnSpc>
            <a:spcBef>
              <a:spcPct val="0"/>
            </a:spcBef>
            <a:spcAft>
              <a:spcPct val="15000"/>
            </a:spcAft>
            <a:buFont typeface="+mj-lt"/>
            <a:buAutoNum type="arabicPeriod"/>
          </a:pPr>
          <a:r>
            <a:rPr lang="en-US" sz="1300" kern="1200" dirty="0"/>
            <a:t>Click the </a:t>
          </a:r>
          <a:r>
            <a:rPr lang="en-US" sz="1300" i="1" kern="1200" dirty="0"/>
            <a:t>Earn Code </a:t>
          </a:r>
          <a:r>
            <a:rPr lang="en-US" sz="1300" kern="1200" dirty="0"/>
            <a:t>drop down menu and select ‘Graduate Assistant Pay’.</a:t>
          </a:r>
          <a:r>
            <a:rPr lang="en-US" sz="1300" i="1" kern="1200" dirty="0"/>
            <a:t> </a:t>
          </a:r>
          <a:endParaRPr lang="en-US" sz="1300" kern="1200" dirty="0"/>
        </a:p>
        <a:p>
          <a:pPr marL="233363" lvl="1" indent="-233363" algn="l" defTabSz="577850">
            <a:lnSpc>
              <a:spcPct val="100000"/>
            </a:lnSpc>
            <a:spcBef>
              <a:spcPct val="0"/>
            </a:spcBef>
            <a:spcAft>
              <a:spcPct val="15000"/>
            </a:spcAft>
            <a:buFont typeface="+mj-lt"/>
            <a:buAutoNum type="arabicPeriod"/>
          </a:pPr>
          <a:r>
            <a:rPr lang="en-US" sz="1300" kern="1200" dirty="0"/>
            <a:t>Tab to the </a:t>
          </a:r>
          <a:r>
            <a:rPr lang="en-US" sz="1300" i="1" kern="1200" dirty="0"/>
            <a:t>Hours</a:t>
          </a:r>
          <a:r>
            <a:rPr lang="en-US" sz="1300" kern="1200" dirty="0"/>
            <a:t> field and enter the number of hours.</a:t>
          </a:r>
        </a:p>
        <a:p>
          <a:pPr marL="233363" lvl="1" indent="-233363" algn="l" defTabSz="577850">
            <a:lnSpc>
              <a:spcPct val="90000"/>
            </a:lnSpc>
            <a:spcBef>
              <a:spcPct val="0"/>
            </a:spcBef>
            <a:spcAft>
              <a:spcPct val="15000"/>
            </a:spcAft>
            <a:buFont typeface="+mj-lt"/>
            <a:buAutoNum type="arabicPeriod"/>
          </a:pPr>
          <a:r>
            <a:rPr lang="en-US" sz="1300" kern="1200" dirty="0"/>
            <a:t>Click the </a:t>
          </a:r>
          <a:r>
            <a:rPr lang="en-US" sz="1300" i="1" kern="1200" dirty="0"/>
            <a:t>Save</a:t>
          </a:r>
          <a:r>
            <a:rPr lang="en-US" sz="1300" kern="1200" dirty="0"/>
            <a:t> after each entry.</a:t>
          </a:r>
          <a:br>
            <a:rPr lang="en-US" sz="1300" kern="1200" dirty="0"/>
          </a:br>
          <a:r>
            <a:rPr lang="en-US" sz="1200" i="1" kern="1200" dirty="0"/>
            <a:t>*Repeat the steps above for each day needs hours entered.</a:t>
          </a:r>
          <a:endParaRPr lang="en-US" sz="1200" kern="1200" dirty="0"/>
        </a:p>
        <a:p>
          <a:pPr marL="233363" lvl="1" indent="-233363" algn="l" defTabSz="577850">
            <a:lnSpc>
              <a:spcPct val="90000"/>
            </a:lnSpc>
            <a:spcBef>
              <a:spcPct val="0"/>
            </a:spcBef>
            <a:spcAft>
              <a:spcPct val="15000"/>
            </a:spcAft>
            <a:buFont typeface="+mj-lt"/>
            <a:buAutoNum type="arabicPeriod"/>
          </a:pPr>
          <a:r>
            <a:rPr lang="en-US" sz="1300" kern="1200" dirty="0"/>
            <a:t>Ready to submit… See </a:t>
          </a:r>
          <a:r>
            <a:rPr lang="en-US" sz="1300" kern="1200" dirty="0">
              <a:hlinkClick xmlns:r="http://schemas.openxmlformats.org/officeDocument/2006/relationships" r:id="" action="ppaction://hlinksldjump"/>
            </a:rPr>
            <a:t>Preview and Submit for Approval</a:t>
          </a:r>
          <a:r>
            <a:rPr lang="en-US" sz="1300" kern="1200" dirty="0"/>
            <a:t> </a:t>
          </a:r>
        </a:p>
      </dsp:txBody>
      <dsp:txXfrm>
        <a:off x="2592367" y="101032"/>
        <a:ext cx="3335364" cy="1857837"/>
      </dsp:txXfrm>
    </dsp:sp>
    <dsp:sp modelId="{018052D6-CFA3-44EA-81E3-6E7D5C695994}">
      <dsp:nvSpPr>
        <dsp:cNvPr id="0" name=""/>
        <dsp:cNvSpPr/>
      </dsp:nvSpPr>
      <dsp:spPr>
        <a:xfrm>
          <a:off x="1146" y="1063"/>
          <a:ext cx="2490715" cy="2058847"/>
        </a:xfrm>
        <a:prstGeom prst="rightArrow">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100000"/>
            </a:lnSpc>
            <a:spcBef>
              <a:spcPct val="0"/>
            </a:spcBef>
            <a:spcAft>
              <a:spcPct val="35000"/>
            </a:spcAft>
            <a:buNone/>
          </a:pPr>
          <a:r>
            <a:rPr lang="en-US" sz="1600" kern="1200" dirty="0"/>
            <a:t>Enter Hours Worked</a:t>
          </a:r>
        </a:p>
      </dsp:txBody>
      <dsp:txXfrm>
        <a:off x="1146" y="515775"/>
        <a:ext cx="1976003" cy="1029423"/>
      </dsp:txXfrm>
    </dsp:sp>
    <dsp:sp modelId="{0BD49EB4-F7CB-4F4B-8A2A-027B52A3C77F}">
      <dsp:nvSpPr>
        <dsp:cNvPr id="0" name=""/>
        <dsp:cNvSpPr/>
      </dsp:nvSpPr>
      <dsp:spPr>
        <a:xfrm>
          <a:off x="2475105" y="2740472"/>
          <a:ext cx="3554038" cy="1108421"/>
        </a:xfrm>
        <a:prstGeom prst="round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ctr" anchorCtr="0">
          <a:noAutofit/>
        </a:bodyPr>
        <a:lstStyle/>
        <a:p>
          <a:pPr marL="233363" lvl="1" indent="-233363" algn="ctr" defTabSz="622300">
            <a:lnSpc>
              <a:spcPct val="100000"/>
            </a:lnSpc>
            <a:spcBef>
              <a:spcPct val="0"/>
            </a:spcBef>
            <a:spcAft>
              <a:spcPct val="15000"/>
            </a:spcAft>
            <a:buFont typeface="+mj-lt"/>
            <a:buNone/>
          </a:pPr>
          <a:r>
            <a:rPr lang="en-US" sz="1400" kern="1200" dirty="0"/>
            <a:t>Leave all fields blank skip to the</a:t>
          </a:r>
          <a:br>
            <a:rPr lang="en-US" sz="1400" kern="1200" dirty="0"/>
          </a:br>
          <a:r>
            <a:rPr lang="en-US" sz="1400" kern="1200" dirty="0"/>
            <a:t> </a:t>
          </a:r>
          <a:r>
            <a:rPr lang="en-US" sz="1400" kern="1200" dirty="0">
              <a:hlinkClick xmlns:r="http://schemas.openxmlformats.org/officeDocument/2006/relationships" r:id="" action="ppaction://hlinksldjump"/>
            </a:rPr>
            <a:t>Preview and Submit for Approval</a:t>
          </a:r>
          <a:r>
            <a:rPr lang="en-US" sz="1400" kern="1200" dirty="0"/>
            <a:t> slide.</a:t>
          </a:r>
        </a:p>
      </dsp:txBody>
      <dsp:txXfrm>
        <a:off x="2529214" y="2794581"/>
        <a:ext cx="3445820" cy="1000203"/>
      </dsp:txXfrm>
    </dsp:sp>
    <dsp:sp modelId="{121F1AC6-75DF-4FD9-8CE0-549BF10E2ACC}">
      <dsp:nvSpPr>
        <dsp:cNvPr id="0" name=""/>
        <dsp:cNvSpPr/>
      </dsp:nvSpPr>
      <dsp:spPr>
        <a:xfrm>
          <a:off x="238" y="2265259"/>
          <a:ext cx="2474866" cy="2058847"/>
        </a:xfrm>
        <a:prstGeom prst="rightArrow">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100000"/>
            </a:lnSpc>
            <a:spcBef>
              <a:spcPct val="0"/>
            </a:spcBef>
            <a:spcAft>
              <a:spcPct val="35000"/>
            </a:spcAft>
            <a:buNone/>
          </a:pPr>
          <a:r>
            <a:rPr lang="en-US" sz="1600" kern="1200" dirty="0"/>
            <a:t>NO Hours to Enter</a:t>
          </a:r>
        </a:p>
      </dsp:txBody>
      <dsp:txXfrm>
        <a:off x="238" y="2779971"/>
        <a:ext cx="1960154" cy="10294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466BFD-1271-4147-9EF8-279EE1793981}">
      <dsp:nvSpPr>
        <dsp:cNvPr id="0" name=""/>
        <dsp:cNvSpPr/>
      </dsp:nvSpPr>
      <dsp:spPr>
        <a:xfrm>
          <a:off x="1559" y="664898"/>
          <a:ext cx="3572238" cy="373647"/>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en-US" sz="1600" kern="1200"/>
            <a:t>Preview</a:t>
          </a:r>
          <a:endParaRPr lang="en-US" sz="1600" kern="1200" dirty="0"/>
        </a:p>
      </dsp:txBody>
      <dsp:txXfrm>
        <a:off x="12503" y="675842"/>
        <a:ext cx="3550350" cy="351759"/>
      </dsp:txXfrm>
    </dsp:sp>
    <dsp:sp modelId="{26339A25-A83C-495F-9091-C185293242E1}">
      <dsp:nvSpPr>
        <dsp:cNvPr id="0" name=""/>
        <dsp:cNvSpPr/>
      </dsp:nvSpPr>
      <dsp:spPr>
        <a:xfrm rot="5400000">
          <a:off x="1709536" y="1116687"/>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C037BA-17DA-4CDD-82BB-7E1264F4AAF6}">
      <dsp:nvSpPr>
        <dsp:cNvPr id="0" name=""/>
        <dsp:cNvSpPr/>
      </dsp:nvSpPr>
      <dsp:spPr>
        <a:xfrm>
          <a:off x="1559" y="1351116"/>
          <a:ext cx="3572238" cy="893059"/>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kern="1200" dirty="0"/>
            <a:t>Click the Preview to review your timesheet. </a:t>
          </a:r>
          <a:br>
            <a:rPr lang="en-US" sz="1200" kern="1200" dirty="0"/>
          </a:br>
          <a:r>
            <a:rPr lang="en-US" sz="1200" kern="1200" dirty="0"/>
            <a:t>A summary of the hours entered is displayed. </a:t>
          </a:r>
          <a:endParaRPr lang="en-US" sz="1200" i="1" kern="1200" dirty="0"/>
        </a:p>
      </dsp:txBody>
      <dsp:txXfrm>
        <a:off x="27716" y="1377273"/>
        <a:ext cx="3519924" cy="840745"/>
      </dsp:txXfrm>
    </dsp:sp>
    <dsp:sp modelId="{687AE992-D55C-4239-9F80-4B80A662C6EB}">
      <dsp:nvSpPr>
        <dsp:cNvPr id="0" name=""/>
        <dsp:cNvSpPr/>
      </dsp:nvSpPr>
      <dsp:spPr>
        <a:xfrm rot="5400000">
          <a:off x="1709536" y="2322318"/>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B3ED891-49C1-4329-8F20-9DCD306731C5}">
      <dsp:nvSpPr>
        <dsp:cNvPr id="0" name=""/>
        <dsp:cNvSpPr/>
      </dsp:nvSpPr>
      <dsp:spPr>
        <a:xfrm>
          <a:off x="1559" y="2556746"/>
          <a:ext cx="3572238" cy="893059"/>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i="1" kern="1200" dirty="0"/>
            <a:t>*If changes are needed, click the “X” to return to the entry screen.</a:t>
          </a:r>
        </a:p>
      </dsp:txBody>
      <dsp:txXfrm>
        <a:off x="27716" y="2582903"/>
        <a:ext cx="3519924" cy="840745"/>
      </dsp:txXfrm>
    </dsp:sp>
    <dsp:sp modelId="{7DE6ACA4-0EB3-4925-AF47-79FF25F14B65}">
      <dsp:nvSpPr>
        <dsp:cNvPr id="0" name=""/>
        <dsp:cNvSpPr/>
      </dsp:nvSpPr>
      <dsp:spPr>
        <a:xfrm>
          <a:off x="4073911" y="664898"/>
          <a:ext cx="3572238" cy="377058"/>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en-US" sz="1600" kern="1200" dirty="0"/>
            <a:t>Submit for Approval</a:t>
          </a:r>
        </a:p>
      </dsp:txBody>
      <dsp:txXfrm>
        <a:off x="4084955" y="675942"/>
        <a:ext cx="3550150" cy="354970"/>
      </dsp:txXfrm>
    </dsp:sp>
    <dsp:sp modelId="{E614490F-7BC2-40C7-9558-2D887EF0DB02}">
      <dsp:nvSpPr>
        <dsp:cNvPr id="0" name=""/>
        <dsp:cNvSpPr/>
      </dsp:nvSpPr>
      <dsp:spPr>
        <a:xfrm rot="5400000">
          <a:off x="5781887" y="1120099"/>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4A7584-E084-44EA-B998-6C9E30A6A5F6}">
      <dsp:nvSpPr>
        <dsp:cNvPr id="0" name=""/>
        <dsp:cNvSpPr/>
      </dsp:nvSpPr>
      <dsp:spPr>
        <a:xfrm>
          <a:off x="4073911" y="1354527"/>
          <a:ext cx="3572238" cy="893059"/>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kern="1200" dirty="0"/>
            <a:t>If the timesheet is correct, </a:t>
          </a:r>
          <a:br>
            <a:rPr lang="en-US" sz="1200" kern="1200" dirty="0"/>
          </a:br>
          <a:br>
            <a:rPr lang="en-US" sz="1200" kern="1200" dirty="0"/>
          </a:br>
          <a:r>
            <a:rPr lang="en-US" sz="1200" kern="1200" dirty="0"/>
            <a:t>Check (</a:t>
          </a:r>
          <a:r>
            <a:rPr lang="en-US" sz="1200" kern="1200" dirty="0">
              <a:sym typeface="Wingdings" panose="05000000000000000000" pitchFamily="2" charset="2"/>
            </a:rPr>
            <a:t>)</a:t>
          </a:r>
          <a:r>
            <a:rPr lang="en-US" sz="1200" kern="1200" dirty="0"/>
            <a:t> the Certification check box, and</a:t>
          </a:r>
        </a:p>
        <a:p>
          <a:pPr marL="115888" lvl="0" indent="0" algn="l" defTabSz="533400">
            <a:lnSpc>
              <a:spcPct val="100000"/>
            </a:lnSpc>
            <a:spcBef>
              <a:spcPct val="0"/>
            </a:spcBef>
            <a:spcAft>
              <a:spcPct val="35000"/>
            </a:spcAft>
            <a:buFont typeface="+mj-lt"/>
            <a:buNone/>
          </a:pPr>
          <a:r>
            <a:rPr lang="en-US" sz="1200" kern="1200" dirty="0"/>
            <a:t>Click “Submit”.</a:t>
          </a:r>
        </a:p>
      </dsp:txBody>
      <dsp:txXfrm>
        <a:off x="4100068" y="1380684"/>
        <a:ext cx="3519924" cy="8407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4DC0F-E2F1-4A00-8A04-2B3CEB92D22B}">
      <dsp:nvSpPr>
        <dsp:cNvPr id="0" name=""/>
        <dsp:cNvSpPr/>
      </dsp:nvSpPr>
      <dsp:spPr>
        <a:xfrm>
          <a:off x="0" y="220980"/>
          <a:ext cx="6169658" cy="737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8834" tIns="270764" rIns="478834" bIns="92456" numCol="1" spcCol="1270" anchor="t" anchorCtr="0">
          <a:noAutofit/>
        </a:bodyPr>
        <a:lstStyle/>
        <a:p>
          <a:pPr marL="114300" lvl="1" indent="-114300" algn="l" defTabSz="577850">
            <a:lnSpc>
              <a:spcPct val="90000"/>
            </a:lnSpc>
            <a:spcBef>
              <a:spcPct val="0"/>
            </a:spcBef>
            <a:spcAft>
              <a:spcPct val="15000"/>
            </a:spcAft>
            <a:buFont typeface="+mj-lt"/>
            <a:buAutoNum type="arabicPeriod"/>
          </a:pPr>
          <a:r>
            <a:rPr lang="en-US" sz="1300" kern="1200" dirty="0">
              <a:solidFill>
                <a:schemeClr val="bg1"/>
              </a:solidFill>
            </a:rPr>
            <a:t>Click the </a:t>
          </a:r>
          <a:r>
            <a:rPr lang="en-US" sz="1300" b="1" kern="1200" dirty="0">
              <a:solidFill>
                <a:schemeClr val="bg1"/>
              </a:solidFill>
            </a:rPr>
            <a:t>Comments</a:t>
          </a:r>
          <a:r>
            <a:rPr lang="en-US" sz="1300" kern="1200" dirty="0">
              <a:solidFill>
                <a:schemeClr val="bg1"/>
              </a:solidFill>
            </a:rPr>
            <a:t> </a:t>
          </a:r>
          <a:r>
            <a:rPr lang="en-US" sz="1300" b="1" kern="1200" dirty="0">
              <a:solidFill>
                <a:schemeClr val="bg1"/>
              </a:solidFill>
            </a:rPr>
            <a:t>icon</a:t>
          </a:r>
          <a:r>
            <a:rPr lang="en-US" sz="1300" kern="1200" dirty="0">
              <a:solidFill>
                <a:schemeClr val="bg1"/>
              </a:solidFill>
            </a:rPr>
            <a:t> to enter comments in the text box. </a:t>
          </a:r>
        </a:p>
        <a:p>
          <a:pPr marL="114300" lvl="1" indent="-114300" algn="l" defTabSz="577850">
            <a:lnSpc>
              <a:spcPct val="90000"/>
            </a:lnSpc>
            <a:spcBef>
              <a:spcPct val="0"/>
            </a:spcBef>
            <a:spcAft>
              <a:spcPct val="15000"/>
            </a:spcAft>
            <a:buFont typeface="+mj-lt"/>
            <a:buAutoNum type="arabicPeriod"/>
          </a:pPr>
          <a:r>
            <a:rPr lang="en-US" sz="1300" kern="1200" dirty="0">
              <a:solidFill>
                <a:schemeClr val="bg1"/>
              </a:solidFill>
            </a:rPr>
            <a:t>Click SAVE after entering the comment.</a:t>
          </a:r>
        </a:p>
      </dsp:txBody>
      <dsp:txXfrm>
        <a:off x="0" y="220980"/>
        <a:ext cx="6169658" cy="737100"/>
      </dsp:txXfrm>
    </dsp:sp>
    <dsp:sp modelId="{32557683-01E0-4511-AD2F-866E5351A806}">
      <dsp:nvSpPr>
        <dsp:cNvPr id="0" name=""/>
        <dsp:cNvSpPr/>
      </dsp:nvSpPr>
      <dsp:spPr>
        <a:xfrm>
          <a:off x="308482" y="29100"/>
          <a:ext cx="431876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239" tIns="0" rIns="163239" bIns="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bg1"/>
              </a:solidFill>
            </a:rPr>
            <a:t>Entering Comments:</a:t>
          </a:r>
        </a:p>
      </dsp:txBody>
      <dsp:txXfrm>
        <a:off x="327216" y="47834"/>
        <a:ext cx="4281292" cy="346292"/>
      </dsp:txXfrm>
    </dsp:sp>
    <dsp:sp modelId="{45130380-BCA1-4CD7-9993-D6DF56876B52}">
      <dsp:nvSpPr>
        <dsp:cNvPr id="0" name=""/>
        <dsp:cNvSpPr/>
      </dsp:nvSpPr>
      <dsp:spPr>
        <a:xfrm>
          <a:off x="0" y="1220160"/>
          <a:ext cx="6169658" cy="229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8834" tIns="270764" rIns="478834"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solidFill>
                <a:schemeClr val="bg1"/>
              </a:solidFill>
            </a:rPr>
            <a:t>Comments should only be used to communicate posting time and attendance that did not meet payroll deadline. </a:t>
          </a:r>
        </a:p>
        <a:p>
          <a:pPr marL="114300" lvl="1" indent="-114300" algn="l" defTabSz="577850">
            <a:lnSpc>
              <a:spcPct val="90000"/>
            </a:lnSpc>
            <a:spcBef>
              <a:spcPct val="0"/>
            </a:spcBef>
            <a:spcAft>
              <a:spcPct val="15000"/>
            </a:spcAft>
            <a:buChar char="•"/>
          </a:pPr>
          <a:endParaRPr lang="en-US" sz="1300" kern="1200" dirty="0">
            <a:solidFill>
              <a:schemeClr val="bg1"/>
            </a:solidFill>
          </a:endParaRPr>
        </a:p>
        <a:p>
          <a:pPr marL="114300" lvl="1" indent="-114300" algn="l" defTabSz="577850">
            <a:lnSpc>
              <a:spcPct val="90000"/>
            </a:lnSpc>
            <a:spcBef>
              <a:spcPct val="0"/>
            </a:spcBef>
            <a:spcAft>
              <a:spcPct val="15000"/>
            </a:spcAft>
            <a:buChar char="•"/>
          </a:pPr>
          <a:r>
            <a:rPr lang="en-US" sz="1300" kern="1200" dirty="0">
              <a:solidFill>
                <a:schemeClr val="bg1"/>
              </a:solidFill>
            </a:rPr>
            <a:t>Examples of Comments that may be entered:</a:t>
          </a:r>
        </a:p>
        <a:p>
          <a:pPr marL="228600" lvl="2" indent="-114300" algn="l" defTabSz="577850">
            <a:lnSpc>
              <a:spcPct val="90000"/>
            </a:lnSpc>
            <a:spcBef>
              <a:spcPct val="0"/>
            </a:spcBef>
            <a:spcAft>
              <a:spcPct val="15000"/>
            </a:spcAft>
            <a:buChar char="•"/>
          </a:pPr>
          <a:r>
            <a:rPr lang="en-US" sz="1300" kern="1200" dirty="0">
              <a:solidFill>
                <a:schemeClr val="bg1"/>
              </a:solidFill>
            </a:rPr>
            <a:t>Entered omitted leave from previous pay period in this pay period.</a:t>
          </a:r>
        </a:p>
        <a:p>
          <a:pPr marL="228600" lvl="2" indent="-114300" algn="l" defTabSz="577850">
            <a:lnSpc>
              <a:spcPct val="90000"/>
            </a:lnSpc>
            <a:spcBef>
              <a:spcPct val="0"/>
            </a:spcBef>
            <a:spcAft>
              <a:spcPct val="15000"/>
            </a:spcAft>
            <a:buChar char="•"/>
          </a:pPr>
          <a:r>
            <a:rPr lang="en-US" sz="1300" kern="1200" dirty="0">
              <a:solidFill>
                <a:schemeClr val="bg1"/>
              </a:solidFill>
            </a:rPr>
            <a:t>Sent corrections to HR/Payroll.</a:t>
          </a:r>
        </a:p>
        <a:p>
          <a:pPr marL="114300" lvl="1" indent="-114300" algn="l" defTabSz="577850">
            <a:lnSpc>
              <a:spcPct val="90000"/>
            </a:lnSpc>
            <a:spcBef>
              <a:spcPct val="0"/>
            </a:spcBef>
            <a:spcAft>
              <a:spcPct val="15000"/>
            </a:spcAft>
            <a:buChar char="•"/>
          </a:pPr>
          <a:endParaRPr lang="en-US" sz="1300" kern="1200" dirty="0">
            <a:solidFill>
              <a:schemeClr val="bg1"/>
            </a:solidFill>
          </a:endParaRPr>
        </a:p>
        <a:p>
          <a:pPr marL="114300" lvl="1" indent="-114300" algn="l" defTabSz="577850">
            <a:lnSpc>
              <a:spcPct val="90000"/>
            </a:lnSpc>
            <a:spcBef>
              <a:spcPct val="0"/>
            </a:spcBef>
            <a:spcAft>
              <a:spcPct val="15000"/>
            </a:spcAft>
            <a:buChar char="•"/>
          </a:pPr>
          <a:r>
            <a:rPr lang="en-US" sz="1300" kern="1200" dirty="0">
              <a:solidFill>
                <a:schemeClr val="bg1"/>
              </a:solidFill>
            </a:rPr>
            <a:t>Never enter any personal information that should not be general knowledge.</a:t>
          </a:r>
        </a:p>
        <a:p>
          <a:pPr marL="114300" lvl="1" indent="-114300" algn="l" defTabSz="577850">
            <a:lnSpc>
              <a:spcPct val="90000"/>
            </a:lnSpc>
            <a:spcBef>
              <a:spcPct val="0"/>
            </a:spcBef>
            <a:spcAft>
              <a:spcPct val="15000"/>
            </a:spcAft>
            <a:buChar char="•"/>
          </a:pPr>
          <a:endParaRPr lang="en-US" sz="1300" kern="1200" dirty="0">
            <a:solidFill>
              <a:schemeClr val="bg1"/>
            </a:solidFill>
          </a:endParaRPr>
        </a:p>
      </dsp:txBody>
      <dsp:txXfrm>
        <a:off x="0" y="1220160"/>
        <a:ext cx="6169658" cy="2293200"/>
      </dsp:txXfrm>
    </dsp:sp>
    <dsp:sp modelId="{9BF2E710-C70D-47DE-807B-FA7CAFFAA9A2}">
      <dsp:nvSpPr>
        <dsp:cNvPr id="0" name=""/>
        <dsp:cNvSpPr/>
      </dsp:nvSpPr>
      <dsp:spPr>
        <a:xfrm>
          <a:off x="308482" y="1028280"/>
          <a:ext cx="431876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239" tIns="0" rIns="163239" bIns="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bg1"/>
              </a:solidFill>
            </a:rPr>
            <a:t>Things to Remember:</a:t>
          </a:r>
        </a:p>
      </dsp:txBody>
      <dsp:txXfrm>
        <a:off x="327216" y="1047014"/>
        <a:ext cx="4281292" cy="346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033B0-0A89-4273-B818-3B02072D1AB7}">
      <dsp:nvSpPr>
        <dsp:cNvPr id="0" name=""/>
        <dsp:cNvSpPr/>
      </dsp:nvSpPr>
      <dsp:spPr>
        <a:xfrm rot="5400000">
          <a:off x="6900919" y="-2884152"/>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FontTx/>
            <a:buNone/>
          </a:pPr>
          <a:r>
            <a:rPr lang="en-US" sz="1800" kern="1200" dirty="0"/>
            <a:t>Exit without submitting for approval. </a:t>
          </a:r>
        </a:p>
        <a:p>
          <a:pPr marL="233363" lvl="1" indent="0" algn="l" defTabSz="800100">
            <a:lnSpc>
              <a:spcPct val="90000"/>
            </a:lnSpc>
            <a:spcBef>
              <a:spcPct val="0"/>
            </a:spcBef>
            <a:spcAft>
              <a:spcPct val="15000"/>
            </a:spcAft>
            <a:buFontTx/>
            <a:buNone/>
          </a:pPr>
          <a:r>
            <a:rPr lang="en-US" sz="1800" kern="1200" dirty="0"/>
            <a:t>This leaves the record in an “In Progress” status and is not submitted for approval.</a:t>
          </a:r>
        </a:p>
      </dsp:txBody>
      <dsp:txXfrm rot="-5400000">
        <a:off x="3899030" y="163030"/>
        <a:ext cx="6886317" cy="837245"/>
      </dsp:txXfrm>
    </dsp:sp>
    <dsp:sp modelId="{A51D4EDC-0D6C-4CF8-9A3E-EC3D40AD500C}">
      <dsp:nvSpPr>
        <dsp:cNvPr id="0" name=""/>
        <dsp:cNvSpPr/>
      </dsp:nvSpPr>
      <dsp:spPr>
        <a:xfrm>
          <a:off x="0" y="1757"/>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Exit Without Submitting</a:t>
          </a:r>
        </a:p>
      </dsp:txBody>
      <dsp:txXfrm>
        <a:off x="56616" y="58373"/>
        <a:ext cx="3785798" cy="1046557"/>
      </dsp:txXfrm>
    </dsp:sp>
    <dsp:sp modelId="{94703984-48B3-4B44-BE4F-0CCC5525E715}">
      <dsp:nvSpPr>
        <dsp:cNvPr id="0" name=""/>
        <dsp:cNvSpPr/>
      </dsp:nvSpPr>
      <dsp:spPr>
        <a:xfrm rot="5400000">
          <a:off x="6900919" y="-1666373"/>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None/>
          </a:pPr>
          <a:r>
            <a:rPr lang="en-US" sz="1800" kern="1200" dirty="0"/>
            <a:t>Click </a:t>
          </a:r>
          <a:r>
            <a:rPr lang="en-US" sz="1800" b="1" kern="1200" dirty="0">
              <a:latin typeface="Segoe MDL2 Assets" panose="050A0102010101010101" pitchFamily="18" charset="0"/>
            </a:rPr>
            <a:t></a:t>
          </a:r>
          <a:r>
            <a:rPr lang="en-US" sz="1800" kern="1200" dirty="0">
              <a:latin typeface="Segoe MDL2 Assets" panose="050A0102010101010101" pitchFamily="18" charset="0"/>
            </a:rPr>
            <a:t> </a:t>
          </a:r>
          <a:r>
            <a:rPr lang="en-US" sz="1800" b="1" i="1" kern="1200" dirty="0"/>
            <a:t>Restart</a:t>
          </a:r>
          <a:r>
            <a:rPr lang="en-US" sz="1800" kern="1200" dirty="0"/>
            <a:t> to remove all entries for the pay period.</a:t>
          </a:r>
        </a:p>
      </dsp:txBody>
      <dsp:txXfrm rot="-5400000">
        <a:off x="3899030" y="1380809"/>
        <a:ext cx="6886317" cy="837245"/>
      </dsp:txXfrm>
    </dsp:sp>
    <dsp:sp modelId="{B9D6AB2D-5F3D-4783-8CEF-AB3CB067FF79}">
      <dsp:nvSpPr>
        <dsp:cNvPr id="0" name=""/>
        <dsp:cNvSpPr/>
      </dsp:nvSpPr>
      <dsp:spPr>
        <a:xfrm>
          <a:off x="0" y="1219536"/>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a:t>Restart </a:t>
          </a:r>
        </a:p>
      </dsp:txBody>
      <dsp:txXfrm>
        <a:off x="56616" y="1276152"/>
        <a:ext cx="3785798" cy="1046557"/>
      </dsp:txXfrm>
    </dsp:sp>
    <dsp:sp modelId="{652EB975-9809-4CCE-83E9-9D9CF35C2E79}">
      <dsp:nvSpPr>
        <dsp:cNvPr id="0" name=""/>
        <dsp:cNvSpPr/>
      </dsp:nvSpPr>
      <dsp:spPr>
        <a:xfrm rot="5400000">
          <a:off x="6900919" y="-448594"/>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None/>
          </a:pPr>
          <a:r>
            <a:rPr lang="en-US" sz="1800" kern="1200" dirty="0"/>
            <a:t>Click </a:t>
          </a:r>
          <a:r>
            <a:rPr lang="en-US" sz="1800" b="1" i="1" kern="1200" dirty="0"/>
            <a:t>Recall Timesheet</a:t>
          </a:r>
          <a:r>
            <a:rPr lang="en-US" sz="1800" kern="1200" dirty="0"/>
            <a:t>, if your timesheet has not been approved and you need to correct something.</a:t>
          </a:r>
          <a:endParaRPr lang="en-US" sz="1800" i="1" kern="1200" dirty="0"/>
        </a:p>
      </dsp:txBody>
      <dsp:txXfrm rot="-5400000">
        <a:off x="3899030" y="2598588"/>
        <a:ext cx="6886317" cy="837245"/>
      </dsp:txXfrm>
    </dsp:sp>
    <dsp:sp modelId="{A1A4FBFE-6FF5-47C9-9417-E89516917CA0}">
      <dsp:nvSpPr>
        <dsp:cNvPr id="0" name=""/>
        <dsp:cNvSpPr/>
      </dsp:nvSpPr>
      <dsp:spPr>
        <a:xfrm>
          <a:off x="0" y="2437315"/>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Recall Timesheet</a:t>
          </a:r>
        </a:p>
      </dsp:txBody>
      <dsp:txXfrm>
        <a:off x="56616" y="2493931"/>
        <a:ext cx="3785798" cy="104655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FC3731-851F-47C2-83F9-385C19545174}"/>
              </a:ext>
            </a:extLst>
          </p:cNvPr>
          <p:cNvSpPr>
            <a:spLocks noGrp="1"/>
          </p:cNvSpPr>
          <p:nvPr>
            <p:ph type="hdr" sz="quarter"/>
          </p:nvPr>
        </p:nvSpPr>
        <p:spPr>
          <a:xfrm>
            <a:off x="0" y="0"/>
            <a:ext cx="3038319" cy="465242"/>
          </a:xfrm>
          <a:prstGeom prst="rect">
            <a:avLst/>
          </a:prstGeom>
        </p:spPr>
        <p:txBody>
          <a:bodyPr vert="horz" lIns="91440" tIns="45720" rIns="91440" bIns="45720" rtlCol="0"/>
          <a:lstStyle>
            <a:lvl1pPr algn="l">
              <a:defRPr sz="1200"/>
            </a:lvl1pPr>
          </a:lstStyle>
          <a:p>
            <a:r>
              <a:rPr lang="en-US"/>
              <a:t>Web Time Entry (Self Service) - GA</a:t>
            </a:r>
          </a:p>
        </p:txBody>
      </p:sp>
      <p:sp>
        <p:nvSpPr>
          <p:cNvPr id="3" name="Date Placeholder 2">
            <a:extLst>
              <a:ext uri="{FF2B5EF4-FFF2-40B4-BE49-F238E27FC236}">
                <a16:creationId xmlns:a16="http://schemas.microsoft.com/office/drawing/2014/main" id="{DA4E1925-C950-4C17-97D1-7F187A36837B}"/>
              </a:ext>
            </a:extLst>
          </p:cNvPr>
          <p:cNvSpPr>
            <a:spLocks noGrp="1"/>
          </p:cNvSpPr>
          <p:nvPr>
            <p:ph type="dt" sz="quarter" idx="1"/>
          </p:nvPr>
        </p:nvSpPr>
        <p:spPr>
          <a:xfrm>
            <a:off x="3970885" y="0"/>
            <a:ext cx="3038319" cy="465242"/>
          </a:xfrm>
          <a:prstGeom prst="rect">
            <a:avLst/>
          </a:prstGeom>
        </p:spPr>
        <p:txBody>
          <a:bodyPr vert="horz" lIns="91440" tIns="45720" rIns="91440" bIns="45720" rtlCol="0"/>
          <a:lstStyle>
            <a:lvl1pPr algn="r">
              <a:defRPr sz="1200"/>
            </a:lvl1pPr>
          </a:lstStyle>
          <a:p>
            <a:fld id="{6A2356A7-DF76-4846-B9AB-E6B8F22210FE}" type="datetime1">
              <a:rPr lang="en-US" smtClean="0"/>
              <a:t>8/17/2026</a:t>
            </a:fld>
            <a:endParaRPr lang="en-US"/>
          </a:p>
        </p:txBody>
      </p:sp>
      <p:sp>
        <p:nvSpPr>
          <p:cNvPr id="4" name="Footer Placeholder 3">
            <a:extLst>
              <a:ext uri="{FF2B5EF4-FFF2-40B4-BE49-F238E27FC236}">
                <a16:creationId xmlns:a16="http://schemas.microsoft.com/office/drawing/2014/main" id="{9D4EF1D9-68E5-4638-9FA5-2137C7840AE8}"/>
              </a:ext>
            </a:extLst>
          </p:cNvPr>
          <p:cNvSpPr>
            <a:spLocks noGrp="1"/>
          </p:cNvSpPr>
          <p:nvPr>
            <p:ph type="ftr" sz="quarter" idx="2"/>
          </p:nvPr>
        </p:nvSpPr>
        <p:spPr>
          <a:xfrm>
            <a:off x="0" y="8831160"/>
            <a:ext cx="3038319" cy="46524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9E76B09-55F7-44E0-B409-9CAEE565B16A}"/>
              </a:ext>
            </a:extLst>
          </p:cNvPr>
          <p:cNvSpPr>
            <a:spLocks noGrp="1"/>
          </p:cNvSpPr>
          <p:nvPr>
            <p:ph type="sldNum" sz="quarter" idx="3"/>
          </p:nvPr>
        </p:nvSpPr>
        <p:spPr>
          <a:xfrm>
            <a:off x="3970885" y="8831160"/>
            <a:ext cx="3038319" cy="465240"/>
          </a:xfrm>
          <a:prstGeom prst="rect">
            <a:avLst/>
          </a:prstGeom>
        </p:spPr>
        <p:txBody>
          <a:bodyPr vert="horz" lIns="91440" tIns="45720" rIns="91440" bIns="45720" rtlCol="0" anchor="b"/>
          <a:lstStyle>
            <a:lvl1pPr algn="r">
              <a:defRPr sz="1200"/>
            </a:lvl1pPr>
          </a:lstStyle>
          <a:p>
            <a:fld id="{C93014F6-E198-4E08-8E74-773789CBB566}" type="slidenum">
              <a:rPr lang="en-US" smtClean="0"/>
              <a:t>‹#›</a:t>
            </a:fld>
            <a:endParaRPr lang="en-US"/>
          </a:p>
        </p:txBody>
      </p:sp>
    </p:spTree>
    <p:extLst>
      <p:ext uri="{BB962C8B-B14F-4D97-AF65-F5344CB8AC3E}">
        <p14:creationId xmlns:p14="http://schemas.microsoft.com/office/powerpoint/2010/main" val="4276552159"/>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r>
              <a:rPr lang="en-US"/>
              <a:t>Web Time Entry (Self Service) - GA</a:t>
            </a:r>
          </a:p>
        </p:txBody>
      </p:sp>
      <p:sp>
        <p:nvSpPr>
          <p:cNvPr id="3" name="Date Placeholder 2"/>
          <p:cNvSpPr>
            <a:spLocks noGrp="1"/>
          </p:cNvSpPr>
          <p:nvPr>
            <p:ph type="dt" idx="1"/>
          </p:nvPr>
        </p:nvSpPr>
        <p:spPr>
          <a:xfrm>
            <a:off x="3970338" y="0"/>
            <a:ext cx="3038475" cy="466726"/>
          </a:xfrm>
          <a:prstGeom prst="rect">
            <a:avLst/>
          </a:prstGeom>
        </p:spPr>
        <p:txBody>
          <a:bodyPr vert="horz" lIns="91440" tIns="45720" rIns="91440" bIns="45720" rtlCol="0"/>
          <a:lstStyle>
            <a:lvl1pPr algn="r">
              <a:defRPr sz="1200"/>
            </a:lvl1pPr>
          </a:lstStyle>
          <a:p>
            <a:fld id="{E02FBDE8-9656-4C72-B124-1EF699B2EDDA}" type="datetime1">
              <a:rPr lang="en-US" smtClean="0"/>
              <a:t>8/17/2026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6"/>
            <a:ext cx="5607050" cy="366077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6"/>
            <a:ext cx="3038475" cy="4667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6"/>
            <a:ext cx="3038475" cy="466726"/>
          </a:xfrm>
          <a:prstGeom prst="rect">
            <a:avLst/>
          </a:prstGeom>
        </p:spPr>
        <p:txBody>
          <a:bodyPr vert="horz" lIns="91440" tIns="45720" rIns="91440" bIns="45720" rtlCol="0" anchor="b"/>
          <a:lstStyle>
            <a:lvl1pPr algn="r">
              <a:defRPr sz="1200"/>
            </a:lvl1pPr>
          </a:lstStyle>
          <a:p>
            <a:fld id="{31C007A2-0C2B-4580-920B-027C4A301F86}" type="slidenum">
              <a:rPr lang="en-US" smtClean="0"/>
              <a:t>‹#›</a:t>
            </a:fld>
            <a:endParaRPr lang="en-US"/>
          </a:p>
        </p:txBody>
      </p:sp>
    </p:spTree>
    <p:extLst>
      <p:ext uri="{BB962C8B-B14F-4D97-AF65-F5344CB8AC3E}">
        <p14:creationId xmlns:p14="http://schemas.microsoft.com/office/powerpoint/2010/main" val="2568688361"/>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531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947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3720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71485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0437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0602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3598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6287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8/17/2026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2217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42314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8014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2202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8/17/2026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761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686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8/17/2026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2672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2401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1220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8/17/2026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690158"/>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FA888-1986-47C9-9E92-5E93A9E2B69A}"/>
              </a:ext>
            </a:extLst>
          </p:cNvPr>
          <p:cNvSpPr>
            <a:spLocks noGrp="1"/>
          </p:cNvSpPr>
          <p:nvPr>
            <p:ph type="ctrTitle"/>
          </p:nvPr>
        </p:nvSpPr>
        <p:spPr/>
        <p:txBody>
          <a:bodyPr/>
          <a:lstStyle/>
          <a:p>
            <a:r>
              <a:rPr lang="en-US" dirty="0"/>
              <a:t>NSU WEB TIME ENTRY</a:t>
            </a:r>
          </a:p>
        </p:txBody>
      </p:sp>
      <p:sp>
        <p:nvSpPr>
          <p:cNvPr id="3" name="Subtitle 2">
            <a:extLst>
              <a:ext uri="{FF2B5EF4-FFF2-40B4-BE49-F238E27FC236}">
                <a16:creationId xmlns:a16="http://schemas.microsoft.com/office/drawing/2014/main" id="{810DD5A2-70B5-438B-986C-7FA1B429E07E}"/>
              </a:ext>
            </a:extLst>
          </p:cNvPr>
          <p:cNvSpPr>
            <a:spLocks noGrp="1"/>
          </p:cNvSpPr>
          <p:nvPr>
            <p:ph type="subTitle" idx="1"/>
          </p:nvPr>
        </p:nvSpPr>
        <p:spPr/>
        <p:txBody>
          <a:bodyPr/>
          <a:lstStyle/>
          <a:p>
            <a:r>
              <a:rPr lang="en-US" dirty="0"/>
              <a:t>Step by Step Guide to Entering and Submitting Electronic Timesheets</a:t>
            </a:r>
          </a:p>
          <a:p>
            <a:r>
              <a:rPr lang="en-US" b="1" u="sng" dirty="0"/>
              <a:t>Graduate Assistant</a:t>
            </a:r>
            <a:r>
              <a:rPr lang="en-US" dirty="0"/>
              <a:t> Employees</a:t>
            </a:r>
          </a:p>
        </p:txBody>
      </p:sp>
      <p:sp>
        <p:nvSpPr>
          <p:cNvPr id="4" name="Footer Placeholder 3">
            <a:extLst>
              <a:ext uri="{FF2B5EF4-FFF2-40B4-BE49-F238E27FC236}">
                <a16:creationId xmlns:a16="http://schemas.microsoft.com/office/drawing/2014/main" id="{69714B3B-5CC8-4FAE-ABB3-E8533F406D4E}"/>
              </a:ext>
            </a:extLst>
          </p:cNvPr>
          <p:cNvSpPr>
            <a:spLocks noGrp="1"/>
          </p:cNvSpPr>
          <p:nvPr>
            <p:ph type="ftr" sz="quarter" idx="11"/>
          </p:nvPr>
        </p:nvSpPr>
        <p:spPr>
          <a:xfrm>
            <a:off x="10536576" y="323953"/>
            <a:ext cx="1334739" cy="365125"/>
          </a:xfrm>
        </p:spPr>
        <p:txBody>
          <a:bodyPr/>
          <a:lstStyle/>
          <a:p>
            <a:pPr algn="r"/>
            <a:r>
              <a:rPr lang="en-US" dirty="0"/>
              <a:t>Rev. 9/25</a:t>
            </a:r>
          </a:p>
        </p:txBody>
      </p:sp>
    </p:spTree>
    <p:extLst>
      <p:ext uri="{BB962C8B-B14F-4D97-AF65-F5344CB8AC3E}">
        <p14:creationId xmlns:p14="http://schemas.microsoft.com/office/powerpoint/2010/main" val="692480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4182C-1E60-4B61-971A-DCBD3C982A1A}"/>
              </a:ext>
            </a:extLst>
          </p:cNvPr>
          <p:cNvSpPr>
            <a:spLocks noGrp="1"/>
          </p:cNvSpPr>
          <p:nvPr>
            <p:ph type="title"/>
          </p:nvPr>
        </p:nvSpPr>
        <p:spPr>
          <a:xfrm>
            <a:off x="390145" y="753228"/>
            <a:ext cx="9904038" cy="1080938"/>
          </a:xfrm>
        </p:spPr>
        <p:txBody>
          <a:bodyPr>
            <a:normAutofit/>
          </a:bodyPr>
          <a:lstStyle/>
          <a:p>
            <a:r>
              <a:rPr lang="en-US" dirty="0"/>
              <a:t>Other Options</a:t>
            </a:r>
          </a:p>
        </p:txBody>
      </p:sp>
      <p:graphicFrame>
        <p:nvGraphicFramePr>
          <p:cNvPr id="25" name="Content Placeholder 2" descr="table detailing other options including exit without submitting, restarting, and recalling timesheets">
            <a:extLst>
              <a:ext uri="{FF2B5EF4-FFF2-40B4-BE49-F238E27FC236}">
                <a16:creationId xmlns:a16="http://schemas.microsoft.com/office/drawing/2014/main" id="{FC886B6C-A065-45D9-A58D-585ECE7C0DF2}"/>
              </a:ext>
            </a:extLst>
          </p:cNvPr>
          <p:cNvGraphicFramePr>
            <a:graphicFrameLocks noGrp="1"/>
          </p:cNvGraphicFramePr>
          <p:nvPr>
            <p:ph idx="1"/>
            <p:extLst>
              <p:ext uri="{D42A27DB-BD31-4B8C-83A1-F6EECF244321}">
                <p14:modId xmlns:p14="http://schemas.microsoft.com/office/powerpoint/2010/main" val="799291076"/>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18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106000"/>
                <a:satMod val="220000"/>
                <a:lumMod val="140000"/>
              </a:schemeClr>
            </a:gs>
            <a:gs pos="50000">
              <a:schemeClr val="bg2">
                <a:shade val="100000"/>
                <a:hueMod val="100000"/>
                <a:satMod val="110000"/>
                <a:lumMod val="130000"/>
              </a:schemeClr>
            </a:gs>
            <a:gs pos="100000">
              <a:schemeClr val="bg2">
                <a:shade val="69000"/>
                <a:hueMod val="88000"/>
                <a:satMod val="16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3E38B-5059-448A-A81C-9DB4FCFD27B2}"/>
              </a:ext>
            </a:extLst>
          </p:cNvPr>
          <p:cNvSpPr>
            <a:spLocks noGrp="1"/>
          </p:cNvSpPr>
          <p:nvPr>
            <p:ph type="title"/>
          </p:nvPr>
        </p:nvSpPr>
        <p:spPr/>
        <p:txBody>
          <a:bodyPr>
            <a:normAutofit/>
          </a:bodyPr>
          <a:lstStyle/>
          <a:p>
            <a:r>
              <a:rPr lang="en-US" dirty="0"/>
              <a:t>Graduate Assistant Responsibilities</a:t>
            </a:r>
          </a:p>
        </p:txBody>
      </p:sp>
      <p:graphicFrame>
        <p:nvGraphicFramePr>
          <p:cNvPr id="7" name="Content Placeholder 2" descr="Table detailing Graduate Assistant Responsibilities">
            <a:extLst>
              <a:ext uri="{FF2B5EF4-FFF2-40B4-BE49-F238E27FC236}">
                <a16:creationId xmlns:a16="http://schemas.microsoft.com/office/drawing/2014/main" id="{7F2CF13A-F3A4-4603-8CF1-E75E76145B95}"/>
              </a:ext>
            </a:extLst>
          </p:cNvPr>
          <p:cNvGraphicFramePr>
            <a:graphicFrameLocks noGrp="1"/>
          </p:cNvGraphicFramePr>
          <p:nvPr>
            <p:ph idx="1"/>
            <p:extLst>
              <p:ext uri="{D42A27DB-BD31-4B8C-83A1-F6EECF244321}">
                <p14:modId xmlns:p14="http://schemas.microsoft.com/office/powerpoint/2010/main" val="3213059780"/>
              </p:ext>
            </p:extLst>
          </p:nvPr>
        </p:nvGraphicFramePr>
        <p:xfrm>
          <a:off x="1108061" y="2336800"/>
          <a:ext cx="9873052" cy="3407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9945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939CB-8C3C-4388-B31A-99E91EFFD954}"/>
              </a:ext>
            </a:extLst>
          </p:cNvPr>
          <p:cNvSpPr>
            <a:spLocks noGrp="1"/>
          </p:cNvSpPr>
          <p:nvPr>
            <p:ph type="title"/>
          </p:nvPr>
        </p:nvSpPr>
        <p:spPr/>
        <p:txBody>
          <a:bodyPr/>
          <a:lstStyle/>
          <a:p>
            <a:r>
              <a:rPr lang="en-US" dirty="0"/>
              <a:t>What is Web Time Entry</a:t>
            </a:r>
          </a:p>
        </p:txBody>
      </p:sp>
      <p:sp>
        <p:nvSpPr>
          <p:cNvPr id="6" name="Content Placeholder 2">
            <a:extLst>
              <a:ext uri="{FF2B5EF4-FFF2-40B4-BE49-F238E27FC236}">
                <a16:creationId xmlns:a16="http://schemas.microsoft.com/office/drawing/2014/main" id="{30B19F03-3F92-AF0C-BD67-6F01713EE4DB}"/>
              </a:ext>
            </a:extLst>
          </p:cNvPr>
          <p:cNvSpPr txBox="1">
            <a:spLocks/>
          </p:cNvSpPr>
          <p:nvPr/>
        </p:nvSpPr>
        <p:spPr>
          <a:xfrm>
            <a:off x="1289069" y="2794963"/>
            <a:ext cx="9613861" cy="2082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a:t>An electronic submittal of hours worked.</a:t>
            </a:r>
          </a:p>
          <a:p>
            <a:r>
              <a:rPr lang="en-US" dirty="0"/>
              <a:t>Access your timesheet via VIC.</a:t>
            </a:r>
          </a:p>
          <a:p>
            <a:r>
              <a:rPr lang="en-US" dirty="0"/>
              <a:t>It is available 24 hours a day and 7 days a week.</a:t>
            </a:r>
          </a:p>
          <a:p>
            <a:r>
              <a:rPr lang="en-US" dirty="0"/>
              <a:t>Time can be entered at any time during the pay period.</a:t>
            </a:r>
          </a:p>
        </p:txBody>
      </p:sp>
    </p:spTree>
    <p:extLst>
      <p:ext uri="{BB962C8B-B14F-4D97-AF65-F5344CB8AC3E}">
        <p14:creationId xmlns:p14="http://schemas.microsoft.com/office/powerpoint/2010/main" val="1395613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AE18-3882-4B63-9011-C6C7D19DA2E5}"/>
              </a:ext>
            </a:extLst>
          </p:cNvPr>
          <p:cNvSpPr>
            <a:spLocks noGrp="1"/>
          </p:cNvSpPr>
          <p:nvPr>
            <p:ph type="title"/>
          </p:nvPr>
        </p:nvSpPr>
        <p:spPr/>
        <p:txBody>
          <a:bodyPr/>
          <a:lstStyle/>
          <a:p>
            <a:r>
              <a:rPr lang="en-US" dirty="0"/>
              <a:t>Accessing Your Timesheet</a:t>
            </a:r>
          </a:p>
        </p:txBody>
      </p:sp>
      <p:sp>
        <p:nvSpPr>
          <p:cNvPr id="4" name="Text Placeholder 3">
            <a:extLst>
              <a:ext uri="{FF2B5EF4-FFF2-40B4-BE49-F238E27FC236}">
                <a16:creationId xmlns:a16="http://schemas.microsoft.com/office/drawing/2014/main" id="{6C489270-F130-4AD5-B20A-1017932BA339}"/>
              </a:ext>
            </a:extLst>
          </p:cNvPr>
          <p:cNvSpPr>
            <a:spLocks noGrp="1"/>
          </p:cNvSpPr>
          <p:nvPr>
            <p:ph type="body" sz="half" idx="2"/>
          </p:nvPr>
        </p:nvSpPr>
        <p:spPr>
          <a:xfrm>
            <a:off x="680323" y="2714428"/>
            <a:ext cx="4365206" cy="2815272"/>
          </a:xfrm>
        </p:spPr>
        <p:txBody>
          <a:bodyPr>
            <a:normAutofit/>
          </a:bodyPr>
          <a:lstStyle/>
          <a:p>
            <a:r>
              <a:rPr lang="en-US" sz="2000" dirty="0"/>
              <a:t>Log into VIC.</a:t>
            </a:r>
            <a:endParaRPr lang="en-US" sz="2000" dirty="0">
              <a:solidFill>
                <a:srgbClr val="FFC000"/>
              </a:solidFill>
            </a:endParaRPr>
          </a:p>
          <a:p>
            <a:endParaRPr lang="en-US" sz="2000" dirty="0">
              <a:solidFill>
                <a:srgbClr val="FFC000"/>
              </a:solidFill>
            </a:endParaRPr>
          </a:p>
          <a:p>
            <a:r>
              <a:rPr lang="en-US" sz="2000" dirty="0"/>
              <a:t>Click </a:t>
            </a:r>
            <a:r>
              <a:rPr lang="en-US" sz="2000" b="1" dirty="0"/>
              <a:t>Employee Self-Service </a:t>
            </a:r>
            <a:r>
              <a:rPr lang="en-US" sz="2000" dirty="0"/>
              <a:t>to access the Employee Dashboard.</a:t>
            </a:r>
          </a:p>
          <a:p>
            <a:br>
              <a:rPr lang="en-US" sz="2000" dirty="0"/>
            </a:br>
            <a:r>
              <a:rPr lang="en-US" sz="2000" dirty="0"/>
              <a:t>Click “Enter Time” in the My Activities section.</a:t>
            </a:r>
            <a:endParaRPr lang="en-US" sz="2000" dirty="0">
              <a:solidFill>
                <a:srgbClr val="FFC000"/>
              </a:solidFill>
            </a:endParaRPr>
          </a:p>
          <a:p>
            <a:endParaRPr lang="en-US" sz="2000" dirty="0"/>
          </a:p>
        </p:txBody>
      </p:sp>
      <p:pic>
        <p:nvPicPr>
          <p:cNvPr id="3" name="Picture 2">
            <a:extLst>
              <a:ext uri="{FF2B5EF4-FFF2-40B4-BE49-F238E27FC236}">
                <a16:creationId xmlns:a16="http://schemas.microsoft.com/office/drawing/2014/main" id="{24307DFF-4F43-DCC3-B46F-E72499BEE0C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43600" y="2257093"/>
            <a:ext cx="4724400" cy="914671"/>
          </a:xfrm>
          <a:prstGeom prst="rect">
            <a:avLst/>
          </a:prstGeom>
        </p:spPr>
      </p:pic>
      <p:pic>
        <p:nvPicPr>
          <p:cNvPr id="5" name="Picture 4">
            <a:extLst>
              <a:ext uri="{FF2B5EF4-FFF2-40B4-BE49-F238E27FC236}">
                <a16:creationId xmlns:a16="http://schemas.microsoft.com/office/drawing/2014/main" id="{82CFD171-076D-E5CE-1C83-4A159F6E0C2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43600" y="3368666"/>
            <a:ext cx="5742099" cy="2736106"/>
          </a:xfrm>
          <a:prstGeom prst="rect">
            <a:avLst/>
          </a:prstGeom>
        </p:spPr>
      </p:pic>
      <p:grpSp>
        <p:nvGrpSpPr>
          <p:cNvPr id="6" name="Group 5">
            <a:extLst>
              <a:ext uri="{FF2B5EF4-FFF2-40B4-BE49-F238E27FC236}">
                <a16:creationId xmlns:a16="http://schemas.microsoft.com/office/drawing/2014/main" id="{AF29470B-67A2-4E5F-8D5B-61ABA9461DB6}"/>
              </a:ext>
              <a:ext uri="{C183D7F6-B498-43B3-948B-1728B52AA6E4}">
                <adec:decorative xmlns:adec="http://schemas.microsoft.com/office/drawing/2017/decorative" val="1"/>
              </a:ext>
            </a:extLst>
          </p:cNvPr>
          <p:cNvGrpSpPr/>
          <p:nvPr/>
        </p:nvGrpSpPr>
        <p:grpSpPr>
          <a:xfrm flipH="1">
            <a:off x="9759077" y="5421086"/>
            <a:ext cx="1752600" cy="355793"/>
            <a:chOff x="7086600" y="4114800"/>
            <a:chExt cx="1905000" cy="355793"/>
          </a:xfrm>
        </p:grpSpPr>
        <p:cxnSp>
          <p:nvCxnSpPr>
            <p:cNvPr id="7" name="Straight Arrow Connector 6">
              <a:extLst>
                <a:ext uri="{FF2B5EF4-FFF2-40B4-BE49-F238E27FC236}">
                  <a16:creationId xmlns:a16="http://schemas.microsoft.com/office/drawing/2014/main" id="{2FDE05AA-8C3A-2742-A48E-A35B09086E00}"/>
                </a:ext>
              </a:extLst>
            </p:cNvPr>
            <p:cNvCxnSpPr>
              <a:cxnSpLocks/>
            </p:cNvCxnSpPr>
            <p:nvPr/>
          </p:nvCxnSpPr>
          <p:spPr>
            <a:xfrm flipH="1">
              <a:off x="8382000" y="4114800"/>
              <a:ext cx="609600" cy="152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2600856E-8E4F-66C1-4AF0-BA6520F9E612}"/>
                </a:ext>
              </a:extLst>
            </p:cNvPr>
            <p:cNvSpPr/>
            <p:nvPr/>
          </p:nvSpPr>
          <p:spPr>
            <a:xfrm>
              <a:off x="7086600" y="4191000"/>
              <a:ext cx="1143000" cy="2795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1264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DDA7-CE6C-2C4B-DD3D-F79E264BE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0AF00-7C67-D6A6-5647-E89F72E24D9A}"/>
              </a:ext>
            </a:extLst>
          </p:cNvPr>
          <p:cNvSpPr>
            <a:spLocks noGrp="1"/>
          </p:cNvSpPr>
          <p:nvPr>
            <p:ph type="title"/>
          </p:nvPr>
        </p:nvSpPr>
        <p:spPr/>
        <p:txBody>
          <a:bodyPr/>
          <a:lstStyle/>
          <a:p>
            <a:r>
              <a:rPr lang="en-US" dirty="0"/>
              <a:t>Start Your Timesheet</a:t>
            </a:r>
          </a:p>
        </p:txBody>
      </p:sp>
      <p:sp>
        <p:nvSpPr>
          <p:cNvPr id="4" name="Text Placeholder 3">
            <a:extLst>
              <a:ext uri="{FF2B5EF4-FFF2-40B4-BE49-F238E27FC236}">
                <a16:creationId xmlns:a16="http://schemas.microsoft.com/office/drawing/2014/main" id="{8D99EC29-2F56-EAF8-1348-D38153DA3198}"/>
              </a:ext>
            </a:extLst>
          </p:cNvPr>
          <p:cNvSpPr>
            <a:spLocks noGrp="1"/>
          </p:cNvSpPr>
          <p:nvPr>
            <p:ph type="body" sz="half" idx="2"/>
          </p:nvPr>
        </p:nvSpPr>
        <p:spPr>
          <a:xfrm>
            <a:off x="680323" y="2140449"/>
            <a:ext cx="8679808" cy="4368415"/>
          </a:xfrm>
        </p:spPr>
        <p:txBody>
          <a:bodyPr>
            <a:normAutofit/>
          </a:bodyPr>
          <a:lstStyle/>
          <a:p>
            <a:r>
              <a:rPr lang="en-US" sz="2000" dirty="0"/>
              <a:t>Click on “Start Timesheet” or “In Progress” for the period for which you are entering time. </a:t>
            </a:r>
          </a:p>
          <a:p>
            <a:endParaRPr lang="en-US" sz="1400" i="1" dirty="0"/>
          </a:p>
          <a:p>
            <a:r>
              <a:rPr lang="en-US" sz="1400" i="1" dirty="0"/>
              <a:t>*Status options are:</a:t>
            </a:r>
          </a:p>
          <a:p>
            <a:pPr marL="628650" lvl="1" indent="-171450">
              <a:buFont typeface="Arial" panose="020B0604020202020204" pitchFamily="34" charset="0"/>
              <a:buChar char="•"/>
            </a:pPr>
            <a:r>
              <a:rPr lang="en-US" i="1" dirty="0"/>
              <a:t>Not Started</a:t>
            </a:r>
          </a:p>
          <a:p>
            <a:pPr marL="628650" lvl="1" indent="-171450">
              <a:buFont typeface="Arial" panose="020B0604020202020204" pitchFamily="34" charset="0"/>
              <a:buChar char="•"/>
            </a:pPr>
            <a:r>
              <a:rPr lang="en-US" i="1" dirty="0"/>
              <a:t>In Progress</a:t>
            </a:r>
          </a:p>
          <a:p>
            <a:pPr marL="628650" lvl="1" indent="-171450">
              <a:buFont typeface="Arial" panose="020B0604020202020204" pitchFamily="34" charset="0"/>
              <a:buChar char="•"/>
            </a:pPr>
            <a:r>
              <a:rPr lang="en-US" i="1" dirty="0"/>
              <a:t>Pending </a:t>
            </a:r>
          </a:p>
          <a:p>
            <a:pPr marL="628650" lvl="1" indent="-171450">
              <a:buFont typeface="Arial" panose="020B0604020202020204" pitchFamily="34" charset="0"/>
              <a:buChar char="•"/>
            </a:pPr>
            <a:r>
              <a:rPr lang="en-US" i="1" dirty="0"/>
              <a:t>Returned for Correction</a:t>
            </a:r>
          </a:p>
          <a:p>
            <a:endParaRPr lang="en-US" sz="2400" dirty="0"/>
          </a:p>
          <a:p>
            <a:endParaRPr lang="en-US" dirty="0"/>
          </a:p>
        </p:txBody>
      </p:sp>
      <p:pic>
        <p:nvPicPr>
          <p:cNvPr id="15" name="Picture 14">
            <a:extLst>
              <a:ext uri="{FF2B5EF4-FFF2-40B4-BE49-F238E27FC236}">
                <a16:creationId xmlns:a16="http://schemas.microsoft.com/office/drawing/2014/main" id="{6B93D3B4-0521-670C-53D6-264E24E1FF2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01708" y="3909664"/>
            <a:ext cx="6809969" cy="2195108"/>
          </a:xfrm>
          <a:prstGeom prst="rect">
            <a:avLst/>
          </a:prstGeom>
        </p:spPr>
      </p:pic>
      <p:sp>
        <p:nvSpPr>
          <p:cNvPr id="9" name="TextBox 8">
            <a:extLst>
              <a:ext uri="{FF2B5EF4-FFF2-40B4-BE49-F238E27FC236}">
                <a16:creationId xmlns:a16="http://schemas.microsoft.com/office/drawing/2014/main" id="{0C7D1202-520E-016F-028E-F198968214D8}"/>
              </a:ext>
            </a:extLst>
          </p:cNvPr>
          <p:cNvSpPr txBox="1"/>
          <p:nvPr/>
        </p:nvSpPr>
        <p:spPr>
          <a:xfrm>
            <a:off x="5659749" y="5718387"/>
            <a:ext cx="1925207" cy="276999"/>
          </a:xfrm>
          <a:prstGeom prst="rect">
            <a:avLst/>
          </a:prstGeom>
          <a:noFill/>
        </p:spPr>
        <p:txBody>
          <a:bodyPr wrap="none" rtlCol="0">
            <a:spAutoFit/>
          </a:bodyPr>
          <a:lstStyle/>
          <a:p>
            <a:r>
              <a:rPr lang="en-US" sz="1200" dirty="0">
                <a:solidFill>
                  <a:srgbClr val="FF0000"/>
                </a:solidFill>
                <a:sym typeface="Symbol" panose="05050102010706020507" pitchFamily="18" charset="2"/>
              </a:rPr>
              <a:t></a:t>
            </a:r>
            <a:r>
              <a:rPr lang="en-US" sz="1200" dirty="0">
                <a:solidFill>
                  <a:srgbClr val="FF0000"/>
                </a:solidFill>
              </a:rPr>
              <a:t>Verify pay period dates</a:t>
            </a:r>
          </a:p>
        </p:txBody>
      </p:sp>
    </p:spTree>
    <p:extLst>
      <p:ext uri="{BB962C8B-B14F-4D97-AF65-F5344CB8AC3E}">
        <p14:creationId xmlns:p14="http://schemas.microsoft.com/office/powerpoint/2010/main" val="368316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AE18-3882-4B63-9011-C6C7D19DA2E5}"/>
              </a:ext>
            </a:extLst>
          </p:cNvPr>
          <p:cNvSpPr>
            <a:spLocks noGrp="1"/>
          </p:cNvSpPr>
          <p:nvPr>
            <p:ph type="title"/>
          </p:nvPr>
        </p:nvSpPr>
        <p:spPr>
          <a:xfrm>
            <a:off x="381483" y="753228"/>
            <a:ext cx="9912697" cy="1080938"/>
          </a:xfrm>
        </p:spPr>
        <p:txBody>
          <a:bodyPr/>
          <a:lstStyle/>
          <a:p>
            <a:r>
              <a:rPr lang="en-US" dirty="0"/>
              <a:t>Enter Hours Worked</a:t>
            </a:r>
          </a:p>
        </p:txBody>
      </p:sp>
      <p:graphicFrame>
        <p:nvGraphicFramePr>
          <p:cNvPr id="5" name="Diagram 4" descr="Table detailing how to enter hours worked">
            <a:extLst>
              <a:ext uri="{FF2B5EF4-FFF2-40B4-BE49-F238E27FC236}">
                <a16:creationId xmlns:a16="http://schemas.microsoft.com/office/drawing/2014/main" id="{76970481-0068-5404-9BB5-53D7A5382D17}"/>
              </a:ext>
            </a:extLst>
          </p:cNvPr>
          <p:cNvGraphicFramePr/>
          <p:nvPr>
            <p:extLst>
              <p:ext uri="{D42A27DB-BD31-4B8C-83A1-F6EECF244321}">
                <p14:modId xmlns:p14="http://schemas.microsoft.com/office/powerpoint/2010/main" val="1304187504"/>
              </p:ext>
            </p:extLst>
          </p:nvPr>
        </p:nvGraphicFramePr>
        <p:xfrm>
          <a:off x="188537" y="2113872"/>
          <a:ext cx="6029383" cy="43246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2D4DD71-EAD5-6524-0AAB-032F25388586}"/>
              </a:ext>
            </a:extLst>
          </p:cNvPr>
          <p:cNvSpPr txBox="1"/>
          <p:nvPr/>
        </p:nvSpPr>
        <p:spPr>
          <a:xfrm>
            <a:off x="680323" y="4032402"/>
            <a:ext cx="474810" cy="369332"/>
          </a:xfrm>
          <a:prstGeom prst="rect">
            <a:avLst/>
          </a:prstGeom>
          <a:noFill/>
        </p:spPr>
        <p:txBody>
          <a:bodyPr wrap="none" rtlCol="0">
            <a:spAutoFit/>
          </a:bodyPr>
          <a:lstStyle/>
          <a:p>
            <a:r>
              <a:rPr lang="en-US" dirty="0"/>
              <a:t>OR</a:t>
            </a:r>
          </a:p>
        </p:txBody>
      </p:sp>
      <p:grpSp>
        <p:nvGrpSpPr>
          <p:cNvPr id="9" name="Group 8">
            <a:extLst>
              <a:ext uri="{FF2B5EF4-FFF2-40B4-BE49-F238E27FC236}">
                <a16:creationId xmlns:a16="http://schemas.microsoft.com/office/drawing/2014/main" id="{AB910E29-5D62-72A5-D338-0A155A8D582A}"/>
              </a:ext>
              <a:ext uri="{C183D7F6-B498-43B3-948B-1728B52AA6E4}">
                <adec:decorative xmlns:adec="http://schemas.microsoft.com/office/drawing/2017/decorative" val="1"/>
              </a:ext>
            </a:extLst>
          </p:cNvPr>
          <p:cNvGrpSpPr/>
          <p:nvPr/>
        </p:nvGrpSpPr>
        <p:grpSpPr>
          <a:xfrm>
            <a:off x="6284422" y="2294021"/>
            <a:ext cx="5571798" cy="3958390"/>
            <a:chOff x="6284422" y="2294021"/>
            <a:chExt cx="5571798" cy="3958390"/>
          </a:xfrm>
        </p:grpSpPr>
        <p:grpSp>
          <p:nvGrpSpPr>
            <p:cNvPr id="24" name="Group 23">
              <a:extLst>
                <a:ext uri="{FF2B5EF4-FFF2-40B4-BE49-F238E27FC236}">
                  <a16:creationId xmlns:a16="http://schemas.microsoft.com/office/drawing/2014/main" id="{163A4B79-1A3E-4BAA-A657-780BD201226D}"/>
                </a:ext>
              </a:extLst>
            </p:cNvPr>
            <p:cNvGrpSpPr/>
            <p:nvPr/>
          </p:nvGrpSpPr>
          <p:grpSpPr>
            <a:xfrm>
              <a:off x="6284422" y="2294021"/>
              <a:ext cx="5571798" cy="3958390"/>
              <a:chOff x="5807242" y="2486526"/>
              <a:chExt cx="6048978" cy="3765884"/>
            </a:xfrm>
          </p:grpSpPr>
          <p:grpSp>
            <p:nvGrpSpPr>
              <p:cNvPr id="14" name="Group 13">
                <a:extLst>
                  <a:ext uri="{FF2B5EF4-FFF2-40B4-BE49-F238E27FC236}">
                    <a16:creationId xmlns:a16="http://schemas.microsoft.com/office/drawing/2014/main" id="{A254C1B5-8DC3-43B5-B356-4AE3665208B1}"/>
                  </a:ext>
                </a:extLst>
              </p:cNvPr>
              <p:cNvGrpSpPr/>
              <p:nvPr/>
            </p:nvGrpSpPr>
            <p:grpSpPr>
              <a:xfrm>
                <a:off x="5807242" y="2486526"/>
                <a:ext cx="6048978" cy="3765884"/>
                <a:chOff x="4371476" y="2767263"/>
                <a:chExt cx="7427491" cy="3804484"/>
              </a:xfrm>
            </p:grpSpPr>
            <p:pic>
              <p:nvPicPr>
                <p:cNvPr id="12" name="Picture 11">
                  <a:extLst>
                    <a:ext uri="{FF2B5EF4-FFF2-40B4-BE49-F238E27FC236}">
                      <a16:creationId xmlns:a16="http://schemas.microsoft.com/office/drawing/2014/main" id="{EFC16CB7-5252-4B9D-A585-4FA5D25B9CA6}"/>
                    </a:ext>
                  </a:extLst>
                </p:cNvPr>
                <p:cNvPicPr>
                  <a:picLocks noChangeAspect="1"/>
                </p:cNvPicPr>
                <p:nvPr/>
              </p:nvPicPr>
              <p:blipFill>
                <a:blip r:embed="rId7"/>
                <a:stretch>
                  <a:fillRect/>
                </a:stretch>
              </p:blipFill>
              <p:spPr>
                <a:xfrm>
                  <a:off x="4375583" y="2767263"/>
                  <a:ext cx="7423384" cy="3804484"/>
                </a:xfrm>
                <a:prstGeom prst="rect">
                  <a:avLst/>
                </a:prstGeom>
              </p:spPr>
            </p:pic>
            <p:sp>
              <p:nvSpPr>
                <p:cNvPr id="13" name="Oval 12">
                  <a:extLst>
                    <a:ext uri="{FF2B5EF4-FFF2-40B4-BE49-F238E27FC236}">
                      <a16:creationId xmlns:a16="http://schemas.microsoft.com/office/drawing/2014/main" id="{D4A6E6C7-E4E0-4E0D-A465-62A4B4496B22}"/>
                    </a:ext>
                  </a:extLst>
                </p:cNvPr>
                <p:cNvSpPr/>
                <p:nvPr/>
              </p:nvSpPr>
              <p:spPr>
                <a:xfrm>
                  <a:off x="4371476" y="3994484"/>
                  <a:ext cx="240630" cy="3769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87366587-8870-414E-ACD3-4699E5CC60FF}"/>
                    </a:ext>
                  </a:extLst>
                </p:cNvPr>
                <p:cNvSpPr/>
                <p:nvPr/>
              </p:nvSpPr>
              <p:spPr>
                <a:xfrm>
                  <a:off x="11502220" y="3978443"/>
                  <a:ext cx="240630" cy="3769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A58C7412-8F64-4C0A-BB28-BB641D9F2C82}"/>
                    </a:ext>
                  </a:extLst>
                </p:cNvPr>
                <p:cNvSpPr/>
                <p:nvPr/>
              </p:nvSpPr>
              <p:spPr>
                <a:xfrm>
                  <a:off x="4491791" y="5242149"/>
                  <a:ext cx="691103" cy="2101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22EBF3DB-6B1E-4D4F-98A4-73801550E288}"/>
                    </a:ext>
                  </a:extLst>
                </p:cNvPr>
                <p:cNvSpPr/>
                <p:nvPr/>
              </p:nvSpPr>
              <p:spPr>
                <a:xfrm>
                  <a:off x="10261627" y="6228991"/>
                  <a:ext cx="691103" cy="2659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1" name="TextBox 110">
                <a:extLst>
                  <a:ext uri="{FF2B5EF4-FFF2-40B4-BE49-F238E27FC236}">
                    <a16:creationId xmlns:a16="http://schemas.microsoft.com/office/drawing/2014/main" id="{27A29991-0419-4F72-B817-04C0FDAE7DDE}"/>
                  </a:ext>
                </a:extLst>
              </p:cNvPr>
              <p:cNvSpPr txBox="1"/>
              <p:nvPr/>
            </p:nvSpPr>
            <p:spPr>
              <a:xfrm>
                <a:off x="9250707" y="5120257"/>
                <a:ext cx="1035861" cy="307777"/>
              </a:xfrm>
              <a:prstGeom prst="rect">
                <a:avLst/>
              </a:prstGeom>
              <a:noFill/>
            </p:spPr>
            <p:txBody>
              <a:bodyPr wrap="none" rtlCol="0">
                <a:spAutoFit/>
              </a:bodyPr>
              <a:lstStyle/>
              <a:p>
                <a:r>
                  <a:rPr lang="en-US" sz="1400" dirty="0">
                    <a:solidFill>
                      <a:srgbClr val="FF0000"/>
                    </a:solidFill>
                    <a:sym typeface="Symbol" panose="05050102010706020507" pitchFamily="18" charset="2"/>
                  </a:rPr>
                  <a:t></a:t>
                </a:r>
                <a:r>
                  <a:rPr lang="en-US" sz="1000" dirty="0">
                    <a:solidFill>
                      <a:srgbClr val="FF0000"/>
                    </a:solidFill>
                  </a:rPr>
                  <a:t>Enter Hours</a:t>
                </a:r>
                <a:endParaRPr lang="en-US" sz="1400" dirty="0">
                  <a:solidFill>
                    <a:srgbClr val="FF0000"/>
                  </a:solidFill>
                </a:endParaRPr>
              </a:p>
            </p:txBody>
          </p:sp>
        </p:grpSp>
        <p:sp>
          <p:nvSpPr>
            <p:cNvPr id="7" name="TextBox 6">
              <a:extLst>
                <a:ext uri="{FF2B5EF4-FFF2-40B4-BE49-F238E27FC236}">
                  <a16:creationId xmlns:a16="http://schemas.microsoft.com/office/drawing/2014/main" id="{E4B30A9F-249F-3FB4-88F6-9B4467EA323C}"/>
                </a:ext>
              </a:extLst>
            </p:cNvPr>
            <p:cNvSpPr txBox="1"/>
            <p:nvPr/>
          </p:nvSpPr>
          <p:spPr>
            <a:xfrm>
              <a:off x="6464933" y="5120929"/>
              <a:ext cx="1282529" cy="215444"/>
            </a:xfrm>
            <a:prstGeom prst="rect">
              <a:avLst/>
            </a:prstGeom>
            <a:solidFill>
              <a:schemeClr val="tx1"/>
            </a:solidFill>
          </p:spPr>
          <p:txBody>
            <a:bodyPr wrap="square" rtlCol="0">
              <a:spAutoFit/>
            </a:bodyPr>
            <a:lstStyle/>
            <a:p>
              <a:r>
                <a:rPr lang="en-US" sz="800" dirty="0">
                  <a:solidFill>
                    <a:schemeClr val="bg1"/>
                  </a:solidFill>
                </a:rPr>
                <a:t>Graduate Assistant Pay</a:t>
              </a:r>
            </a:p>
          </p:txBody>
        </p:sp>
        <p:sp>
          <p:nvSpPr>
            <p:cNvPr id="8" name="TextBox 7">
              <a:extLst>
                <a:ext uri="{FF2B5EF4-FFF2-40B4-BE49-F238E27FC236}">
                  <a16:creationId xmlns:a16="http://schemas.microsoft.com/office/drawing/2014/main" id="{336889C3-DCF5-83ED-DCB4-BA975DD1658B}"/>
                </a:ext>
              </a:extLst>
            </p:cNvPr>
            <p:cNvSpPr txBox="1"/>
            <p:nvPr/>
          </p:nvSpPr>
          <p:spPr>
            <a:xfrm>
              <a:off x="8273495" y="5120929"/>
              <a:ext cx="218906" cy="215444"/>
            </a:xfrm>
            <a:prstGeom prst="rect">
              <a:avLst/>
            </a:prstGeom>
            <a:solidFill>
              <a:schemeClr val="tx1"/>
            </a:solidFill>
          </p:spPr>
          <p:txBody>
            <a:bodyPr wrap="square" rtlCol="0">
              <a:spAutoFit/>
            </a:bodyPr>
            <a:lstStyle/>
            <a:p>
              <a:r>
                <a:rPr lang="en-US" sz="800" dirty="0">
                  <a:solidFill>
                    <a:schemeClr val="bg1"/>
                  </a:solidFill>
                </a:rPr>
                <a:t>4</a:t>
              </a:r>
            </a:p>
          </p:txBody>
        </p:sp>
      </p:grpSp>
    </p:spTree>
    <p:extLst>
      <p:ext uri="{BB962C8B-B14F-4D97-AF65-F5344CB8AC3E}">
        <p14:creationId xmlns:p14="http://schemas.microsoft.com/office/powerpoint/2010/main" val="388130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106000"/>
                <a:satMod val="220000"/>
                <a:lumMod val="140000"/>
              </a:schemeClr>
            </a:gs>
            <a:gs pos="50000">
              <a:schemeClr val="bg2">
                <a:shade val="100000"/>
                <a:hueMod val="100000"/>
                <a:satMod val="110000"/>
                <a:lumMod val="130000"/>
              </a:schemeClr>
            </a:gs>
            <a:gs pos="100000">
              <a:schemeClr val="bg2">
                <a:shade val="69000"/>
                <a:hueMod val="88000"/>
                <a:satMod val="16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8EBC9-4B96-403E-A0F3-152E9369C8C6}"/>
              </a:ext>
            </a:extLst>
          </p:cNvPr>
          <p:cNvSpPr>
            <a:spLocks noGrp="1"/>
          </p:cNvSpPr>
          <p:nvPr>
            <p:ph type="title"/>
          </p:nvPr>
        </p:nvSpPr>
        <p:spPr>
          <a:xfrm>
            <a:off x="680321" y="753228"/>
            <a:ext cx="7087552" cy="1080938"/>
          </a:xfrm>
        </p:spPr>
        <p:txBody>
          <a:bodyPr vert="horz" lIns="91440" tIns="45720" rIns="91440" bIns="45720" rtlCol="0" anchor="ctr">
            <a:normAutofit/>
          </a:bodyPr>
          <a:lstStyle/>
          <a:p>
            <a:r>
              <a:rPr lang="en-US" dirty="0"/>
              <a:t>Preview and Submit for Approval</a:t>
            </a:r>
          </a:p>
        </p:txBody>
      </p:sp>
      <p:grpSp>
        <p:nvGrpSpPr>
          <p:cNvPr id="16" name="Group 15">
            <a:extLst>
              <a:ext uri="{FF2B5EF4-FFF2-40B4-BE49-F238E27FC236}">
                <a16:creationId xmlns:a16="http://schemas.microsoft.com/office/drawing/2014/main" id="{FED40719-180E-40C2-9B66-703CC989D60C}"/>
              </a:ext>
              <a:ext uri="{C183D7F6-B498-43B3-948B-1728B52AA6E4}">
                <adec:decorative xmlns:adec="http://schemas.microsoft.com/office/drawing/2017/decorative" val="1"/>
              </a:ext>
            </a:extLst>
          </p:cNvPr>
          <p:cNvGrpSpPr/>
          <p:nvPr/>
        </p:nvGrpSpPr>
        <p:grpSpPr>
          <a:xfrm>
            <a:off x="8053619" y="880219"/>
            <a:ext cx="4138381" cy="5810957"/>
            <a:chOff x="7779298" y="96253"/>
            <a:chExt cx="4537861" cy="6703920"/>
          </a:xfrm>
        </p:grpSpPr>
        <p:pic>
          <p:nvPicPr>
            <p:cNvPr id="10" name="Picture 9" descr="Graphical user interface, text, application&#10;&#10;Description automatically generated">
              <a:extLst>
                <a:ext uri="{FF2B5EF4-FFF2-40B4-BE49-F238E27FC236}">
                  <a16:creationId xmlns:a16="http://schemas.microsoft.com/office/drawing/2014/main" id="{E4468304-0145-4CA0-B81E-5EDE504FCA88}"/>
                </a:ext>
              </a:extLst>
            </p:cNvPr>
            <p:cNvPicPr>
              <a:picLocks noChangeAspect="1"/>
            </p:cNvPicPr>
            <p:nvPr/>
          </p:nvPicPr>
          <p:blipFill rotWithShape="1">
            <a:blip r:embed="rId2"/>
            <a:srcRect l="-15638" r="-15638"/>
            <a:stretch/>
          </p:blipFill>
          <p:spPr>
            <a:xfrm>
              <a:off x="7779298" y="96253"/>
              <a:ext cx="4537861" cy="6703920"/>
            </a:xfrm>
            <a:prstGeom prst="rect">
              <a:avLst/>
            </a:prstGeom>
            <a:ln>
              <a:noFill/>
            </a:ln>
            <a:effectLst/>
          </p:spPr>
        </p:pic>
        <p:sp>
          <p:nvSpPr>
            <p:cNvPr id="14" name="Multiplication Sign 13">
              <a:extLst>
                <a:ext uri="{FF2B5EF4-FFF2-40B4-BE49-F238E27FC236}">
                  <a16:creationId xmlns:a16="http://schemas.microsoft.com/office/drawing/2014/main" id="{104ADC21-0889-4960-A02E-9B473F33B10C}"/>
                </a:ext>
              </a:extLst>
            </p:cNvPr>
            <p:cNvSpPr/>
            <p:nvPr/>
          </p:nvSpPr>
          <p:spPr>
            <a:xfrm>
              <a:off x="11534274" y="120316"/>
              <a:ext cx="184484" cy="224589"/>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90" name="Diagram 89" descr="table detailing preview and submiting timesheet for approval">
            <a:extLst>
              <a:ext uri="{FF2B5EF4-FFF2-40B4-BE49-F238E27FC236}">
                <a16:creationId xmlns:a16="http://schemas.microsoft.com/office/drawing/2014/main" id="{867B91E3-5686-4ABD-92AA-2C2B280780B6}"/>
              </a:ext>
            </a:extLst>
          </p:cNvPr>
          <p:cNvGraphicFramePr/>
          <p:nvPr>
            <p:extLst>
              <p:ext uri="{D42A27DB-BD31-4B8C-83A1-F6EECF244321}">
                <p14:modId xmlns:p14="http://schemas.microsoft.com/office/powerpoint/2010/main" val="1612295613"/>
              </p:ext>
            </p:extLst>
          </p:nvPr>
        </p:nvGraphicFramePr>
        <p:xfrm>
          <a:off x="490450" y="2369127"/>
          <a:ext cx="7647709" cy="4114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44B73475-0B78-202D-246A-F6E34540A2C4}"/>
              </a:ext>
              <a:ext uri="{C183D7F6-B498-43B3-948B-1728B52AA6E4}">
                <adec:decorative xmlns:adec="http://schemas.microsoft.com/office/drawing/2017/decorative" val="1"/>
              </a:ext>
            </a:extLst>
          </p:cNvPr>
          <p:cNvGrpSpPr/>
          <p:nvPr/>
        </p:nvGrpSpPr>
        <p:grpSpPr>
          <a:xfrm>
            <a:off x="8990979" y="345904"/>
            <a:ext cx="2263660" cy="407324"/>
            <a:chOff x="3636845" y="1994597"/>
            <a:chExt cx="2263660" cy="407324"/>
          </a:xfrm>
        </p:grpSpPr>
        <p:pic>
          <p:nvPicPr>
            <p:cNvPr id="3" name="Picture 2">
              <a:extLst>
                <a:ext uri="{FF2B5EF4-FFF2-40B4-BE49-F238E27FC236}">
                  <a16:creationId xmlns:a16="http://schemas.microsoft.com/office/drawing/2014/main" id="{83D3D845-5FE3-19A4-2E05-64E628C7F025}"/>
                </a:ext>
              </a:extLst>
            </p:cNvPr>
            <p:cNvPicPr>
              <a:picLocks noChangeAspect="1"/>
            </p:cNvPicPr>
            <p:nvPr/>
          </p:nvPicPr>
          <p:blipFill>
            <a:blip r:embed="rId8"/>
            <a:stretch>
              <a:fillRect/>
            </a:stretch>
          </p:blipFill>
          <p:spPr>
            <a:xfrm>
              <a:off x="3636845" y="1997667"/>
              <a:ext cx="2263660" cy="379316"/>
            </a:xfrm>
            <a:prstGeom prst="rect">
              <a:avLst/>
            </a:prstGeom>
          </p:spPr>
        </p:pic>
        <p:sp>
          <p:nvSpPr>
            <p:cNvPr id="6" name="Oval 5">
              <a:extLst>
                <a:ext uri="{FF2B5EF4-FFF2-40B4-BE49-F238E27FC236}">
                  <a16:creationId xmlns:a16="http://schemas.microsoft.com/office/drawing/2014/main" id="{DA141257-EBC3-119F-BF2D-9E8328003AF5}"/>
                </a:ext>
              </a:extLst>
            </p:cNvPr>
            <p:cNvSpPr/>
            <p:nvPr/>
          </p:nvSpPr>
          <p:spPr>
            <a:xfrm>
              <a:off x="5124650" y="1994597"/>
              <a:ext cx="775855" cy="4073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38505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828A4-26D9-4DE3-A797-93E2782EA133}"/>
              </a:ext>
            </a:extLst>
          </p:cNvPr>
          <p:cNvSpPr>
            <a:spLocks noGrp="1"/>
          </p:cNvSpPr>
          <p:nvPr>
            <p:ph type="title"/>
          </p:nvPr>
        </p:nvSpPr>
        <p:spPr>
          <a:xfrm>
            <a:off x="320841" y="753228"/>
            <a:ext cx="9973339" cy="1080938"/>
          </a:xfrm>
        </p:spPr>
        <p:txBody>
          <a:bodyPr/>
          <a:lstStyle/>
          <a:p>
            <a:r>
              <a:rPr lang="en-US" dirty="0"/>
              <a:t>Edit Your Timesheet (if applicable)</a:t>
            </a:r>
          </a:p>
        </p:txBody>
      </p:sp>
      <p:grpSp>
        <p:nvGrpSpPr>
          <p:cNvPr id="34" name="Group 33">
            <a:extLst>
              <a:ext uri="{FF2B5EF4-FFF2-40B4-BE49-F238E27FC236}">
                <a16:creationId xmlns:a16="http://schemas.microsoft.com/office/drawing/2014/main" id="{FE8B292B-B81C-4ECF-BB5C-78A537E6D04D}"/>
              </a:ext>
              <a:ext uri="{C183D7F6-B498-43B3-948B-1728B52AA6E4}">
                <adec:decorative xmlns:adec="http://schemas.microsoft.com/office/drawing/2017/decorative" val="1"/>
              </a:ext>
            </a:extLst>
          </p:cNvPr>
          <p:cNvGrpSpPr/>
          <p:nvPr/>
        </p:nvGrpSpPr>
        <p:grpSpPr>
          <a:xfrm>
            <a:off x="6296526" y="2406316"/>
            <a:ext cx="5325979" cy="4105882"/>
            <a:chOff x="5131848" y="2667979"/>
            <a:chExt cx="6727856" cy="3436793"/>
          </a:xfrm>
        </p:grpSpPr>
        <p:pic>
          <p:nvPicPr>
            <p:cNvPr id="8" name="Picture 7" descr="Graphical user interface, application&#10;&#10;Description automatically generated">
              <a:extLst>
                <a:ext uri="{FF2B5EF4-FFF2-40B4-BE49-F238E27FC236}">
                  <a16:creationId xmlns:a16="http://schemas.microsoft.com/office/drawing/2014/main" id="{DE96632C-A43B-4101-8F62-D0C0C1B1216B}"/>
                </a:ext>
              </a:extLst>
            </p:cNvPr>
            <p:cNvPicPr>
              <a:picLocks noChangeAspect="1"/>
            </p:cNvPicPr>
            <p:nvPr/>
          </p:nvPicPr>
          <p:blipFill>
            <a:blip r:embed="rId2"/>
            <a:stretch>
              <a:fillRect/>
            </a:stretch>
          </p:blipFill>
          <p:spPr>
            <a:xfrm>
              <a:off x="5131848" y="2667979"/>
              <a:ext cx="6727856" cy="3436793"/>
            </a:xfrm>
            <a:prstGeom prst="rect">
              <a:avLst/>
            </a:prstGeom>
          </p:spPr>
        </p:pic>
        <p:sp>
          <p:nvSpPr>
            <p:cNvPr id="9" name="Oval 8">
              <a:extLst>
                <a:ext uri="{FF2B5EF4-FFF2-40B4-BE49-F238E27FC236}">
                  <a16:creationId xmlns:a16="http://schemas.microsoft.com/office/drawing/2014/main" id="{C233CC2F-73BE-4ED8-9ECC-701F5563FFF3}"/>
                </a:ext>
              </a:extLst>
            </p:cNvPr>
            <p:cNvSpPr/>
            <p:nvPr/>
          </p:nvSpPr>
          <p:spPr>
            <a:xfrm>
              <a:off x="10757964" y="4705685"/>
              <a:ext cx="1003573" cy="369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6" name="Table 37">
            <a:extLst>
              <a:ext uri="{FF2B5EF4-FFF2-40B4-BE49-F238E27FC236}">
                <a16:creationId xmlns:a16="http://schemas.microsoft.com/office/drawing/2014/main" id="{8F8B6886-3E94-4676-A341-B33F9012912E}"/>
              </a:ext>
            </a:extLst>
          </p:cNvPr>
          <p:cNvGraphicFramePr>
            <a:graphicFrameLocks noGrp="1"/>
          </p:cNvGraphicFramePr>
          <p:nvPr>
            <p:extLst>
              <p:ext uri="{D42A27DB-BD31-4B8C-83A1-F6EECF244321}">
                <p14:modId xmlns:p14="http://schemas.microsoft.com/office/powerpoint/2010/main" val="3023264744"/>
              </p:ext>
            </p:extLst>
          </p:nvPr>
        </p:nvGraphicFramePr>
        <p:xfrm>
          <a:off x="320841" y="2406316"/>
          <a:ext cx="5775159" cy="4105882"/>
        </p:xfrm>
        <a:graphic>
          <a:graphicData uri="http://schemas.openxmlformats.org/drawingml/2006/table">
            <a:tbl>
              <a:tblPr firstRow="1" bandRow="1">
                <a:tableStyleId>{69012ECD-51FC-41F1-AA8D-1B2483CD663E}</a:tableStyleId>
              </a:tblPr>
              <a:tblGrid>
                <a:gridCol w="970548">
                  <a:extLst>
                    <a:ext uri="{9D8B030D-6E8A-4147-A177-3AD203B41FA5}">
                      <a16:colId xmlns:a16="http://schemas.microsoft.com/office/drawing/2014/main" val="3426971036"/>
                    </a:ext>
                  </a:extLst>
                </a:gridCol>
                <a:gridCol w="4804611">
                  <a:extLst>
                    <a:ext uri="{9D8B030D-6E8A-4147-A177-3AD203B41FA5}">
                      <a16:colId xmlns:a16="http://schemas.microsoft.com/office/drawing/2014/main" val="440862096"/>
                    </a:ext>
                  </a:extLst>
                </a:gridCol>
              </a:tblGrid>
              <a:tr h="1113385">
                <a:tc gridSpan="2">
                  <a:txBody>
                    <a:bodyPr/>
                    <a:lstStyle/>
                    <a:p>
                      <a:r>
                        <a:rPr lang="en-US" sz="1600" dirty="0"/>
                        <a:t>The hours you entered will now appear on the calendar. Three options will appear next to the earn code entries allowing you to edit, copy or delete the entry for that day. </a:t>
                      </a:r>
                    </a:p>
                  </a:txBody>
                  <a:tcPr/>
                </a:tc>
                <a:tc hMerge="1">
                  <a:txBody>
                    <a:bodyPr/>
                    <a:lstStyle/>
                    <a:p>
                      <a:endParaRPr lang="en-US" dirty="0"/>
                    </a:p>
                  </a:txBody>
                  <a:tcPr/>
                </a:tc>
                <a:extLst>
                  <a:ext uri="{0D108BD9-81ED-4DB2-BD59-A6C34878D82A}">
                    <a16:rowId xmlns:a16="http://schemas.microsoft.com/office/drawing/2014/main" val="2684074113"/>
                  </a:ext>
                </a:extLst>
              </a:tr>
              <a:tr h="6127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sym typeface="Wingdings" panose="05000000000000000000" pitchFamily="2" charset="2"/>
                        </a:rPr>
                        <a:t> </a:t>
                      </a:r>
                      <a:r>
                        <a:rPr lang="en-US" sz="1400" b="0" u="none" dirty="0"/>
                        <a:t>Edit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If you would like to make changes to hours you entered, use the Edit icon to re-open the timesheet. Click Save.</a:t>
                      </a:r>
                    </a:p>
                  </a:txBody>
                  <a:tcPr/>
                </a:tc>
                <a:extLst>
                  <a:ext uri="{0D108BD9-81ED-4DB2-BD59-A6C34878D82A}">
                    <a16:rowId xmlns:a16="http://schemas.microsoft.com/office/drawing/2014/main" val="1288776986"/>
                  </a:ext>
                </a:extLst>
              </a:tr>
              <a:tr h="11133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latin typeface="Segoe MDL2 Assets" panose="050A0102010101010101" pitchFamily="18" charset="0"/>
                          <a:sym typeface="Wingdings 2" panose="05020102010507070707" pitchFamily="18" charset="2"/>
                        </a:rPr>
                        <a:t> </a:t>
                      </a:r>
                      <a:r>
                        <a:rPr lang="en-US" sz="1400" b="0" u="none" dirty="0"/>
                        <a:t>Copy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If you are entering the same number of hours for multiple dates, use the Copy icon. Select the hours to be copied by highlighting the days or copying from the first date entered to the end of the period. Click Save.</a:t>
                      </a:r>
                    </a:p>
                  </a:txBody>
                  <a:tcPr/>
                </a:tc>
                <a:extLst>
                  <a:ext uri="{0D108BD9-81ED-4DB2-BD59-A6C34878D82A}">
                    <a16:rowId xmlns:a16="http://schemas.microsoft.com/office/drawing/2014/main" val="1763658189"/>
                  </a:ext>
                </a:extLst>
              </a:tr>
              <a:tr h="8588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t>⊝ Delete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When you use the Delete icon, the system will ask you to confirm that you want to delete the hours.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Click Save.</a:t>
                      </a:r>
                    </a:p>
                  </a:txBody>
                  <a:tcPr/>
                </a:tc>
                <a:extLst>
                  <a:ext uri="{0D108BD9-81ED-4DB2-BD59-A6C34878D82A}">
                    <a16:rowId xmlns:a16="http://schemas.microsoft.com/office/drawing/2014/main" val="1193296783"/>
                  </a:ext>
                </a:extLst>
              </a:tr>
            </a:tbl>
          </a:graphicData>
        </a:graphic>
      </p:graphicFrame>
    </p:spTree>
    <p:extLst>
      <p:ext uri="{BB962C8B-B14F-4D97-AF65-F5344CB8AC3E}">
        <p14:creationId xmlns:p14="http://schemas.microsoft.com/office/powerpoint/2010/main" val="3578667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9DA6F-A98F-478C-878F-85D714CCE634}"/>
              </a:ext>
            </a:extLst>
          </p:cNvPr>
          <p:cNvSpPr>
            <a:spLocks noGrp="1"/>
          </p:cNvSpPr>
          <p:nvPr>
            <p:ph type="title"/>
          </p:nvPr>
        </p:nvSpPr>
        <p:spPr/>
        <p:txBody>
          <a:bodyPr/>
          <a:lstStyle/>
          <a:p>
            <a:r>
              <a:rPr lang="en-US" dirty="0"/>
              <a:t>Comments (If applicable)</a:t>
            </a:r>
          </a:p>
        </p:txBody>
      </p:sp>
      <p:graphicFrame>
        <p:nvGraphicFramePr>
          <p:cNvPr id="9" name="Diagram 8" descr="Table detailing how to enter comments and things to reminder.">
            <a:extLst>
              <a:ext uri="{FF2B5EF4-FFF2-40B4-BE49-F238E27FC236}">
                <a16:creationId xmlns:a16="http://schemas.microsoft.com/office/drawing/2014/main" id="{37A73649-9B7C-4F30-B5C6-5229D1755E5F}"/>
              </a:ext>
            </a:extLst>
          </p:cNvPr>
          <p:cNvGraphicFramePr/>
          <p:nvPr>
            <p:extLst>
              <p:ext uri="{D42A27DB-BD31-4B8C-83A1-F6EECF244321}">
                <p14:modId xmlns:p14="http://schemas.microsoft.com/office/powerpoint/2010/main" val="590471382"/>
              </p:ext>
            </p:extLst>
          </p:nvPr>
        </p:nvGraphicFramePr>
        <p:xfrm>
          <a:off x="569495" y="2341665"/>
          <a:ext cx="6169658" cy="3542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9E977A0B-3711-46D7-AD4C-082D1D57304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876962" y="3001793"/>
            <a:ext cx="5131466" cy="2022042"/>
          </a:xfrm>
          <a:prstGeom prst="rect">
            <a:avLst/>
          </a:prstGeom>
        </p:spPr>
      </p:pic>
      <p:cxnSp>
        <p:nvCxnSpPr>
          <p:cNvPr id="7" name="Straight Arrow Connector 6">
            <a:extLst>
              <a:ext uri="{FF2B5EF4-FFF2-40B4-BE49-F238E27FC236}">
                <a16:creationId xmlns:a16="http://schemas.microsoft.com/office/drawing/2014/main" id="{31DACCA3-8483-42E9-8060-80A1EA5A9897}"/>
              </a:ext>
              <a:ext uri="{C183D7F6-B498-43B3-948B-1728B52AA6E4}">
                <adec:decorative xmlns:adec="http://schemas.microsoft.com/office/drawing/2017/decorative" val="1"/>
              </a:ext>
            </a:extLst>
          </p:cNvPr>
          <p:cNvCxnSpPr/>
          <p:nvPr/>
        </p:nvCxnSpPr>
        <p:spPr>
          <a:xfrm flipH="1">
            <a:off x="8709891" y="3131127"/>
            <a:ext cx="53570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060470"/>
      </p:ext>
    </p:extLst>
  </p:cSld>
  <p:clrMapOvr>
    <a:masterClrMapping/>
  </p:clrMapOvr>
</p:sld>
</file>

<file path=ppt/theme/theme1.xml><?xml version="1.0" encoding="utf-8"?>
<a:theme xmlns:a="http://schemas.openxmlformats.org/drawingml/2006/main" name="Berlin">
  <a:themeElements>
    <a:clrScheme name="Custom 8">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FF9900"/>
      </a:hlink>
      <a:folHlink>
        <a:srgbClr val="8C8C8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7D30EEFE-7128-4DE5-8A0D-8D4EF32CB0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908</TotalTime>
  <Words>630</Words>
  <Application>Microsoft Office PowerPoint</Application>
  <PresentationFormat>Widescreen</PresentationFormat>
  <Paragraphs>76</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Segoe MDL2 Assets</vt:lpstr>
      <vt:lpstr>Symbol</vt:lpstr>
      <vt:lpstr>Trebuchet MS</vt:lpstr>
      <vt:lpstr>Wingdings</vt:lpstr>
      <vt:lpstr>Berlin</vt:lpstr>
      <vt:lpstr>NSU WEB TIME ENTRY</vt:lpstr>
      <vt:lpstr>Graduate Assistant Responsibilities</vt:lpstr>
      <vt:lpstr>What is Web Time Entry</vt:lpstr>
      <vt:lpstr>Accessing Your Timesheet</vt:lpstr>
      <vt:lpstr>Start Your Timesheet</vt:lpstr>
      <vt:lpstr>Enter Hours Worked</vt:lpstr>
      <vt:lpstr>Preview and Submit for Approval</vt:lpstr>
      <vt:lpstr>Edit Your Timesheet (if applicable)</vt:lpstr>
      <vt:lpstr>Comments (If applicable)</vt:lpstr>
      <vt:lpstr>Other Options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NSU WEB TIME ENTRY</dc:title>
  <dc:creator>Christi Sarpy</dc:creator>
  <cp:keywords>GA Web Time Entry</cp:keywords>
  <cp:lastModifiedBy>Christi Sarpy</cp:lastModifiedBy>
  <cp:revision>46</cp:revision>
  <cp:lastPrinted>2021-09-28T13:55:16Z</cp:lastPrinted>
  <dcterms:created xsi:type="dcterms:W3CDTF">2020-04-09T17:46:26Z</dcterms:created>
  <dcterms:modified xsi:type="dcterms:W3CDTF">2026-08-17T12:48:47Z</dcterms:modified>
  <cp:contentStatus/>
</cp:coreProperties>
</file>