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0"/>
  </p:notesMasterIdLst>
  <p:handoutMasterIdLst>
    <p:handoutMasterId r:id="rId11"/>
  </p:handoutMasterIdLst>
  <p:sldIdLst>
    <p:sldId id="256" r:id="rId2"/>
    <p:sldId id="280" r:id="rId3"/>
    <p:sldId id="259" r:id="rId4"/>
    <p:sldId id="286" r:id="rId5"/>
    <p:sldId id="284" r:id="rId6"/>
    <p:sldId id="265" r:id="rId7"/>
    <p:sldId id="287" r:id="rId8"/>
    <p:sldId id="285" r:id="rId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16" autoAdjust="0"/>
  </p:normalViewPr>
  <p:slideViewPr>
    <p:cSldViewPr>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926B8A-5B33-4E3B-B78E-448F4F894BA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BFEDA42-057B-4560-B3D3-A8BC16553E5E}">
      <dgm:prSet/>
      <dgm:spPr/>
      <dgm:t>
        <a:bodyPr/>
        <a:lstStyle/>
        <a:p>
          <a:r>
            <a:rPr lang="en-US" dirty="0"/>
            <a:t>Review &amp; Verify</a:t>
          </a:r>
        </a:p>
      </dgm:t>
    </dgm:pt>
    <dgm:pt modelId="{5DAC2031-055E-4515-BA51-CB0FD4960DCB}" type="parTrans" cxnId="{16FEEBC0-5E26-4FDB-B900-004071013268}">
      <dgm:prSet/>
      <dgm:spPr/>
      <dgm:t>
        <a:bodyPr/>
        <a:lstStyle/>
        <a:p>
          <a:endParaRPr lang="en-US"/>
        </a:p>
      </dgm:t>
    </dgm:pt>
    <dgm:pt modelId="{3F02AE81-C5EF-4BA8-93A7-A2C1FBE866C6}" type="sibTrans" cxnId="{16FEEBC0-5E26-4FDB-B900-004071013268}">
      <dgm:prSet/>
      <dgm:spPr/>
      <dgm:t>
        <a:bodyPr/>
        <a:lstStyle/>
        <a:p>
          <a:endParaRPr lang="en-US"/>
        </a:p>
      </dgm:t>
    </dgm:pt>
    <dgm:pt modelId="{02F5AFD2-F995-4AA7-BE5B-DC93FF1E6E75}">
      <dgm:prSet/>
      <dgm:spPr/>
      <dgm:t>
        <a:bodyPr/>
        <a:lstStyle/>
        <a:p>
          <a:r>
            <a:rPr lang="en-US" dirty="0"/>
            <a:t>Review &amp; verify all hours entered and/or leave taken to ensure any necessary corrections are made prior to approving time. </a:t>
          </a:r>
          <a:br>
            <a:rPr lang="en-US" dirty="0"/>
          </a:br>
          <a:br>
            <a:rPr lang="en-US" dirty="0"/>
          </a:br>
          <a:r>
            <a:rPr lang="en-US" dirty="0"/>
            <a:t>*Note – Any leave taken and/or comp/overtime entered on the employee's web timesheet should have an approved corresponding document (including the supervisor’s signature) to match.</a:t>
          </a:r>
        </a:p>
      </dgm:t>
    </dgm:pt>
    <dgm:pt modelId="{26DDA38C-5D39-4042-B63C-675F6D5DDE4E}" type="parTrans" cxnId="{B8D94DC2-2D3B-4D39-AF92-DA62BCED86A0}">
      <dgm:prSet/>
      <dgm:spPr/>
      <dgm:t>
        <a:bodyPr/>
        <a:lstStyle/>
        <a:p>
          <a:endParaRPr lang="en-US"/>
        </a:p>
      </dgm:t>
    </dgm:pt>
    <dgm:pt modelId="{0978BE5E-9A32-4C11-8503-5356C1DD19CD}" type="sibTrans" cxnId="{B8D94DC2-2D3B-4D39-AF92-DA62BCED86A0}">
      <dgm:prSet/>
      <dgm:spPr/>
      <dgm:t>
        <a:bodyPr/>
        <a:lstStyle/>
        <a:p>
          <a:endParaRPr lang="en-US"/>
        </a:p>
      </dgm:t>
    </dgm:pt>
    <dgm:pt modelId="{3739EE84-DEBD-4AAA-84E0-1416980F6C95}">
      <dgm:prSet/>
      <dgm:spPr/>
      <dgm:t>
        <a:bodyPr/>
        <a:lstStyle/>
        <a:p>
          <a:r>
            <a:rPr lang="en-US" dirty="0"/>
            <a:t>Return for Correction (if needed)</a:t>
          </a:r>
        </a:p>
      </dgm:t>
    </dgm:pt>
    <dgm:pt modelId="{F34EC03F-48B0-4EBF-9CE3-7FE962C26F83}" type="parTrans" cxnId="{C3C840F5-E637-42E3-898B-24C9BDB23641}">
      <dgm:prSet/>
      <dgm:spPr/>
      <dgm:t>
        <a:bodyPr/>
        <a:lstStyle/>
        <a:p>
          <a:endParaRPr lang="en-US"/>
        </a:p>
      </dgm:t>
    </dgm:pt>
    <dgm:pt modelId="{B124EDC9-C6A7-4077-8209-E6360D8B121B}" type="sibTrans" cxnId="{C3C840F5-E637-42E3-898B-24C9BDB23641}">
      <dgm:prSet/>
      <dgm:spPr/>
      <dgm:t>
        <a:bodyPr/>
        <a:lstStyle/>
        <a:p>
          <a:endParaRPr lang="en-US"/>
        </a:p>
      </dgm:t>
    </dgm:pt>
    <dgm:pt modelId="{8A1887B9-A239-4F4D-9829-F1FD9ADBEFF0}">
      <dgm:prSet/>
      <dgm:spPr/>
      <dgm:t>
        <a:bodyPr/>
        <a:lstStyle/>
        <a:p>
          <a:r>
            <a:rPr lang="en-US" dirty="0"/>
            <a:t>Notify the employee when a web timesheet is returned for corrections.</a:t>
          </a:r>
        </a:p>
      </dgm:t>
    </dgm:pt>
    <dgm:pt modelId="{BFF26962-125A-443A-A504-F56C98CE3057}" type="parTrans" cxnId="{C05FCBAC-FFFB-4184-BCC2-722421C68B31}">
      <dgm:prSet/>
      <dgm:spPr/>
      <dgm:t>
        <a:bodyPr/>
        <a:lstStyle/>
        <a:p>
          <a:endParaRPr lang="en-US"/>
        </a:p>
      </dgm:t>
    </dgm:pt>
    <dgm:pt modelId="{16BA2631-0AD3-403F-92F4-D881CF1D2AAF}" type="sibTrans" cxnId="{C05FCBAC-FFFB-4184-BCC2-722421C68B31}">
      <dgm:prSet/>
      <dgm:spPr/>
      <dgm:t>
        <a:bodyPr/>
        <a:lstStyle/>
        <a:p>
          <a:endParaRPr lang="en-US"/>
        </a:p>
      </dgm:t>
    </dgm:pt>
    <dgm:pt modelId="{D7B669B7-EFF7-474D-97C3-7AB9F5FFC032}">
      <dgm:prSet/>
      <dgm:spPr/>
      <dgm:t>
        <a:bodyPr/>
        <a:lstStyle/>
        <a:p>
          <a:r>
            <a:rPr lang="en-US" dirty="0"/>
            <a:t>Documents to Payroll</a:t>
          </a:r>
        </a:p>
      </dgm:t>
    </dgm:pt>
    <dgm:pt modelId="{76056A52-FBDC-4E6E-BADB-62DA6ED6A46C}" type="parTrans" cxnId="{C8A1A904-6450-4501-AE5A-40F4C738A6ED}">
      <dgm:prSet/>
      <dgm:spPr/>
      <dgm:t>
        <a:bodyPr/>
        <a:lstStyle/>
        <a:p>
          <a:endParaRPr lang="en-US"/>
        </a:p>
      </dgm:t>
    </dgm:pt>
    <dgm:pt modelId="{D6A7E6C2-B73D-453F-8E4F-94AAEE8456D4}" type="sibTrans" cxnId="{C8A1A904-6450-4501-AE5A-40F4C738A6ED}">
      <dgm:prSet/>
      <dgm:spPr/>
      <dgm:t>
        <a:bodyPr/>
        <a:lstStyle/>
        <a:p>
          <a:endParaRPr lang="en-US"/>
        </a:p>
      </dgm:t>
    </dgm:pt>
    <dgm:pt modelId="{E6413AC7-E165-4ADD-885F-53E2043BFCE7}">
      <dgm:prSet/>
      <dgm:spPr/>
      <dgm:t>
        <a:bodyPr/>
        <a:lstStyle/>
        <a:p>
          <a:r>
            <a:rPr lang="en-US" dirty="0"/>
            <a:t>Once all time has been approved via the web, all time entry documentation should be forwarded to the Payroll department. This includes all Request for Leave documents (including any backup documentation) and all Compensatory/Overtime Earned documents. </a:t>
          </a:r>
        </a:p>
        <a:p>
          <a:br>
            <a:rPr lang="en-US" dirty="0"/>
          </a:br>
          <a:r>
            <a:rPr lang="en-US" dirty="0"/>
            <a:t>*Note – All Graduate Assistant, Students &amp; Wages of Labor documents are kept in the department’s file for 5 years.</a:t>
          </a:r>
        </a:p>
      </dgm:t>
    </dgm:pt>
    <dgm:pt modelId="{70473590-5965-4BCA-B201-281E978B801C}" type="parTrans" cxnId="{C7B8811F-65C5-4189-A343-B6378EFC23BD}">
      <dgm:prSet/>
      <dgm:spPr/>
      <dgm:t>
        <a:bodyPr/>
        <a:lstStyle/>
        <a:p>
          <a:endParaRPr lang="en-US"/>
        </a:p>
      </dgm:t>
    </dgm:pt>
    <dgm:pt modelId="{A97BE24C-EE6B-45E2-900C-AB1BAFFE600A}" type="sibTrans" cxnId="{C7B8811F-65C5-4189-A343-B6378EFC23BD}">
      <dgm:prSet/>
      <dgm:spPr/>
      <dgm:t>
        <a:bodyPr/>
        <a:lstStyle/>
        <a:p>
          <a:endParaRPr lang="en-US"/>
        </a:p>
      </dgm:t>
    </dgm:pt>
    <dgm:pt modelId="{5D232054-64F6-4E47-B233-5B158C95281B}">
      <dgm:prSet/>
      <dgm:spPr/>
      <dgm:t>
        <a:bodyPr/>
        <a:lstStyle/>
        <a:p>
          <a:r>
            <a:rPr lang="en-US" dirty="0"/>
            <a:t>Approve the employee’s web time entry for every pay period.</a:t>
          </a:r>
        </a:p>
      </dgm:t>
    </dgm:pt>
    <dgm:pt modelId="{94C374B6-CE6F-41F6-A783-A4276150665A}" type="sibTrans" cxnId="{3676903B-21E9-46EA-9685-18621FE62D64}">
      <dgm:prSet/>
      <dgm:spPr/>
      <dgm:t>
        <a:bodyPr/>
        <a:lstStyle/>
        <a:p>
          <a:endParaRPr lang="en-US"/>
        </a:p>
      </dgm:t>
    </dgm:pt>
    <dgm:pt modelId="{D8FB7A3F-C335-405F-8C54-D6AB6B52D984}" type="parTrans" cxnId="{3676903B-21E9-46EA-9685-18621FE62D64}">
      <dgm:prSet/>
      <dgm:spPr/>
      <dgm:t>
        <a:bodyPr/>
        <a:lstStyle/>
        <a:p>
          <a:endParaRPr lang="en-US"/>
        </a:p>
      </dgm:t>
    </dgm:pt>
    <dgm:pt modelId="{61616BAF-B0D1-4CFD-95C6-04DB50302F6E}">
      <dgm:prSet/>
      <dgm:spPr/>
      <dgm:t>
        <a:bodyPr/>
        <a:lstStyle/>
        <a:p>
          <a:r>
            <a:rPr lang="en-US" dirty="0"/>
            <a:t>Approve</a:t>
          </a:r>
        </a:p>
      </dgm:t>
    </dgm:pt>
    <dgm:pt modelId="{ED631B09-4219-48AD-8B19-14B4CCF889E7}" type="sibTrans" cxnId="{76CCB4DB-8FF9-4508-AA2C-F7F06E66D161}">
      <dgm:prSet/>
      <dgm:spPr/>
      <dgm:t>
        <a:bodyPr/>
        <a:lstStyle/>
        <a:p>
          <a:endParaRPr lang="en-US"/>
        </a:p>
      </dgm:t>
    </dgm:pt>
    <dgm:pt modelId="{BCD0764D-871D-4FD6-861D-CC3EC1F0CAAF}" type="parTrans" cxnId="{76CCB4DB-8FF9-4508-AA2C-F7F06E66D161}">
      <dgm:prSet/>
      <dgm:spPr/>
      <dgm:t>
        <a:bodyPr/>
        <a:lstStyle/>
        <a:p>
          <a:endParaRPr lang="en-US"/>
        </a:p>
      </dgm:t>
    </dgm:pt>
    <dgm:pt modelId="{B1F03B06-A730-4CEC-A05B-40E35898322D}" type="pres">
      <dgm:prSet presAssocID="{E7926B8A-5B33-4E3B-B78E-448F4F894BAE}" presName="linear" presStyleCnt="0">
        <dgm:presLayoutVars>
          <dgm:animLvl val="lvl"/>
          <dgm:resizeHandles val="exact"/>
        </dgm:presLayoutVars>
      </dgm:prSet>
      <dgm:spPr/>
    </dgm:pt>
    <dgm:pt modelId="{7DB58D68-999D-4FB8-9D05-A5D67FF4F0F0}" type="pres">
      <dgm:prSet presAssocID="{ABFEDA42-057B-4560-B3D3-A8BC16553E5E}" presName="parentText" presStyleLbl="node1" presStyleIdx="0" presStyleCnt="4">
        <dgm:presLayoutVars>
          <dgm:chMax val="0"/>
          <dgm:bulletEnabled val="1"/>
        </dgm:presLayoutVars>
      </dgm:prSet>
      <dgm:spPr/>
    </dgm:pt>
    <dgm:pt modelId="{1C33B37B-21B5-41BC-8BE8-552E862BC91E}" type="pres">
      <dgm:prSet presAssocID="{ABFEDA42-057B-4560-B3D3-A8BC16553E5E}" presName="childText" presStyleLbl="revTx" presStyleIdx="0" presStyleCnt="4">
        <dgm:presLayoutVars>
          <dgm:bulletEnabled val="1"/>
        </dgm:presLayoutVars>
      </dgm:prSet>
      <dgm:spPr/>
    </dgm:pt>
    <dgm:pt modelId="{9C296C5D-FE0D-416E-8490-5BD6FA48A1D7}" type="pres">
      <dgm:prSet presAssocID="{3739EE84-DEBD-4AAA-84E0-1416980F6C95}" presName="parentText" presStyleLbl="node1" presStyleIdx="1" presStyleCnt="4">
        <dgm:presLayoutVars>
          <dgm:chMax val="0"/>
          <dgm:bulletEnabled val="1"/>
        </dgm:presLayoutVars>
      </dgm:prSet>
      <dgm:spPr/>
    </dgm:pt>
    <dgm:pt modelId="{D9AE3FA7-23BD-4B07-97D9-89211FBECB16}" type="pres">
      <dgm:prSet presAssocID="{3739EE84-DEBD-4AAA-84E0-1416980F6C95}" presName="childText" presStyleLbl="revTx" presStyleIdx="1" presStyleCnt="4">
        <dgm:presLayoutVars>
          <dgm:bulletEnabled val="1"/>
        </dgm:presLayoutVars>
      </dgm:prSet>
      <dgm:spPr/>
    </dgm:pt>
    <dgm:pt modelId="{ECE7EA81-2438-44C0-91D7-6CD98E28C3AB}" type="pres">
      <dgm:prSet presAssocID="{61616BAF-B0D1-4CFD-95C6-04DB50302F6E}" presName="parentText" presStyleLbl="node1" presStyleIdx="2" presStyleCnt="4">
        <dgm:presLayoutVars>
          <dgm:chMax val="0"/>
          <dgm:bulletEnabled val="1"/>
        </dgm:presLayoutVars>
      </dgm:prSet>
      <dgm:spPr/>
    </dgm:pt>
    <dgm:pt modelId="{C47E1F2D-6449-4BC1-A9A8-8B764F06BA73}" type="pres">
      <dgm:prSet presAssocID="{61616BAF-B0D1-4CFD-95C6-04DB50302F6E}" presName="childText" presStyleLbl="revTx" presStyleIdx="2" presStyleCnt="4">
        <dgm:presLayoutVars>
          <dgm:bulletEnabled val="1"/>
        </dgm:presLayoutVars>
      </dgm:prSet>
      <dgm:spPr/>
    </dgm:pt>
    <dgm:pt modelId="{E1E5B060-3B8A-4B57-B52F-DEF918DB2969}" type="pres">
      <dgm:prSet presAssocID="{D7B669B7-EFF7-474D-97C3-7AB9F5FFC032}" presName="parentText" presStyleLbl="node1" presStyleIdx="3" presStyleCnt="4">
        <dgm:presLayoutVars>
          <dgm:chMax val="0"/>
          <dgm:bulletEnabled val="1"/>
        </dgm:presLayoutVars>
      </dgm:prSet>
      <dgm:spPr/>
    </dgm:pt>
    <dgm:pt modelId="{3B9426F8-DAC3-4ADC-915D-870CBE85B500}" type="pres">
      <dgm:prSet presAssocID="{D7B669B7-EFF7-474D-97C3-7AB9F5FFC032}" presName="childText" presStyleLbl="revTx" presStyleIdx="3" presStyleCnt="4">
        <dgm:presLayoutVars>
          <dgm:bulletEnabled val="1"/>
        </dgm:presLayoutVars>
      </dgm:prSet>
      <dgm:spPr/>
    </dgm:pt>
  </dgm:ptLst>
  <dgm:cxnLst>
    <dgm:cxn modelId="{C8A1A904-6450-4501-AE5A-40F4C738A6ED}" srcId="{E7926B8A-5B33-4E3B-B78E-448F4F894BAE}" destId="{D7B669B7-EFF7-474D-97C3-7AB9F5FFC032}" srcOrd="3" destOrd="0" parTransId="{76056A52-FBDC-4E6E-BADB-62DA6ED6A46C}" sibTransId="{D6A7E6C2-B73D-453F-8E4F-94AAEE8456D4}"/>
    <dgm:cxn modelId="{EEC3FD0E-085E-4BE9-8CAD-8A9FDDC79C00}" type="presOf" srcId="{5D232054-64F6-4E47-B233-5B158C95281B}" destId="{C47E1F2D-6449-4BC1-A9A8-8B764F06BA73}" srcOrd="0" destOrd="0" presId="urn:microsoft.com/office/officeart/2005/8/layout/vList2"/>
    <dgm:cxn modelId="{C7B8811F-65C5-4189-A343-B6378EFC23BD}" srcId="{D7B669B7-EFF7-474D-97C3-7AB9F5FFC032}" destId="{E6413AC7-E165-4ADD-885F-53E2043BFCE7}" srcOrd="0" destOrd="0" parTransId="{70473590-5965-4BCA-B201-281E978B801C}" sibTransId="{A97BE24C-EE6B-45E2-900C-AB1BAFFE600A}"/>
    <dgm:cxn modelId="{3676903B-21E9-46EA-9685-18621FE62D64}" srcId="{61616BAF-B0D1-4CFD-95C6-04DB50302F6E}" destId="{5D232054-64F6-4E47-B233-5B158C95281B}" srcOrd="0" destOrd="0" parTransId="{D8FB7A3F-C335-405F-8C54-D6AB6B52D984}" sibTransId="{94C374B6-CE6F-41F6-A783-A4276150665A}"/>
    <dgm:cxn modelId="{568EBD5B-1B5F-4AD8-827B-978FDD2B8AE5}" type="presOf" srcId="{E7926B8A-5B33-4E3B-B78E-448F4F894BAE}" destId="{B1F03B06-A730-4CEC-A05B-40E35898322D}" srcOrd="0" destOrd="0" presId="urn:microsoft.com/office/officeart/2005/8/layout/vList2"/>
    <dgm:cxn modelId="{B1C5606F-D610-40D2-9801-2681F4C53EB5}" type="presOf" srcId="{61616BAF-B0D1-4CFD-95C6-04DB50302F6E}" destId="{ECE7EA81-2438-44C0-91D7-6CD98E28C3AB}" srcOrd="0" destOrd="0" presId="urn:microsoft.com/office/officeart/2005/8/layout/vList2"/>
    <dgm:cxn modelId="{B5AE0B58-0EE9-4D92-8D36-35D1EFB02399}" type="presOf" srcId="{3739EE84-DEBD-4AAA-84E0-1416980F6C95}" destId="{9C296C5D-FE0D-416E-8490-5BD6FA48A1D7}" srcOrd="0" destOrd="0" presId="urn:microsoft.com/office/officeart/2005/8/layout/vList2"/>
    <dgm:cxn modelId="{7D8B367B-545B-49DD-AB73-1A858D40A20D}" type="presOf" srcId="{02F5AFD2-F995-4AA7-BE5B-DC93FF1E6E75}" destId="{1C33B37B-21B5-41BC-8BE8-552E862BC91E}" srcOrd="0" destOrd="0" presId="urn:microsoft.com/office/officeart/2005/8/layout/vList2"/>
    <dgm:cxn modelId="{BF35BD89-38E9-40A8-BD05-29DE23D2A935}" type="presOf" srcId="{ABFEDA42-057B-4560-B3D3-A8BC16553E5E}" destId="{7DB58D68-999D-4FB8-9D05-A5D67FF4F0F0}" srcOrd="0" destOrd="0" presId="urn:microsoft.com/office/officeart/2005/8/layout/vList2"/>
    <dgm:cxn modelId="{375CE289-7BD2-4562-B603-D82624DAB8CA}" type="presOf" srcId="{8A1887B9-A239-4F4D-9829-F1FD9ADBEFF0}" destId="{D9AE3FA7-23BD-4B07-97D9-89211FBECB16}" srcOrd="0" destOrd="0" presId="urn:microsoft.com/office/officeart/2005/8/layout/vList2"/>
    <dgm:cxn modelId="{BB063AA1-F780-4CB0-826C-686C7B7C99DA}" type="presOf" srcId="{E6413AC7-E165-4ADD-885F-53E2043BFCE7}" destId="{3B9426F8-DAC3-4ADC-915D-870CBE85B500}" srcOrd="0" destOrd="0" presId="urn:microsoft.com/office/officeart/2005/8/layout/vList2"/>
    <dgm:cxn modelId="{45F163A7-693A-419F-B849-801945B59002}" type="presOf" srcId="{D7B669B7-EFF7-474D-97C3-7AB9F5FFC032}" destId="{E1E5B060-3B8A-4B57-B52F-DEF918DB2969}" srcOrd="0" destOrd="0" presId="urn:microsoft.com/office/officeart/2005/8/layout/vList2"/>
    <dgm:cxn modelId="{C05FCBAC-FFFB-4184-BCC2-722421C68B31}" srcId="{3739EE84-DEBD-4AAA-84E0-1416980F6C95}" destId="{8A1887B9-A239-4F4D-9829-F1FD9ADBEFF0}" srcOrd="0" destOrd="0" parTransId="{BFF26962-125A-443A-A504-F56C98CE3057}" sibTransId="{16BA2631-0AD3-403F-92F4-D881CF1D2AAF}"/>
    <dgm:cxn modelId="{16FEEBC0-5E26-4FDB-B900-004071013268}" srcId="{E7926B8A-5B33-4E3B-B78E-448F4F894BAE}" destId="{ABFEDA42-057B-4560-B3D3-A8BC16553E5E}" srcOrd="0" destOrd="0" parTransId="{5DAC2031-055E-4515-BA51-CB0FD4960DCB}" sibTransId="{3F02AE81-C5EF-4BA8-93A7-A2C1FBE866C6}"/>
    <dgm:cxn modelId="{B8D94DC2-2D3B-4D39-AF92-DA62BCED86A0}" srcId="{ABFEDA42-057B-4560-B3D3-A8BC16553E5E}" destId="{02F5AFD2-F995-4AA7-BE5B-DC93FF1E6E75}" srcOrd="0" destOrd="0" parTransId="{26DDA38C-5D39-4042-B63C-675F6D5DDE4E}" sibTransId="{0978BE5E-9A32-4C11-8503-5356C1DD19CD}"/>
    <dgm:cxn modelId="{76CCB4DB-8FF9-4508-AA2C-F7F06E66D161}" srcId="{E7926B8A-5B33-4E3B-B78E-448F4F894BAE}" destId="{61616BAF-B0D1-4CFD-95C6-04DB50302F6E}" srcOrd="2" destOrd="0" parTransId="{BCD0764D-871D-4FD6-861D-CC3EC1F0CAAF}" sibTransId="{ED631B09-4219-48AD-8B19-14B4CCF889E7}"/>
    <dgm:cxn modelId="{C3C840F5-E637-42E3-898B-24C9BDB23641}" srcId="{E7926B8A-5B33-4E3B-B78E-448F4F894BAE}" destId="{3739EE84-DEBD-4AAA-84E0-1416980F6C95}" srcOrd="1" destOrd="0" parTransId="{F34EC03F-48B0-4EBF-9CE3-7FE962C26F83}" sibTransId="{B124EDC9-C6A7-4077-8209-E6360D8B121B}"/>
    <dgm:cxn modelId="{2DE5C07C-4CB8-42E9-9C1A-CEBED0C9DF00}" type="presParOf" srcId="{B1F03B06-A730-4CEC-A05B-40E35898322D}" destId="{7DB58D68-999D-4FB8-9D05-A5D67FF4F0F0}" srcOrd="0" destOrd="0" presId="urn:microsoft.com/office/officeart/2005/8/layout/vList2"/>
    <dgm:cxn modelId="{6C2309DB-BBAB-4B5E-B96B-7FC167D2EA5A}" type="presParOf" srcId="{B1F03B06-A730-4CEC-A05B-40E35898322D}" destId="{1C33B37B-21B5-41BC-8BE8-552E862BC91E}" srcOrd="1" destOrd="0" presId="urn:microsoft.com/office/officeart/2005/8/layout/vList2"/>
    <dgm:cxn modelId="{2D64C64D-D77C-44D5-8B73-446718B06B19}" type="presParOf" srcId="{B1F03B06-A730-4CEC-A05B-40E35898322D}" destId="{9C296C5D-FE0D-416E-8490-5BD6FA48A1D7}" srcOrd="2" destOrd="0" presId="urn:microsoft.com/office/officeart/2005/8/layout/vList2"/>
    <dgm:cxn modelId="{CDE349D5-D8A1-4978-8414-0E9DF1298B66}" type="presParOf" srcId="{B1F03B06-A730-4CEC-A05B-40E35898322D}" destId="{D9AE3FA7-23BD-4B07-97D9-89211FBECB16}" srcOrd="3" destOrd="0" presId="urn:microsoft.com/office/officeart/2005/8/layout/vList2"/>
    <dgm:cxn modelId="{F1F597A1-76D8-4ABC-BE0A-B950B6BDCF01}" type="presParOf" srcId="{B1F03B06-A730-4CEC-A05B-40E35898322D}" destId="{ECE7EA81-2438-44C0-91D7-6CD98E28C3AB}" srcOrd="4" destOrd="0" presId="urn:microsoft.com/office/officeart/2005/8/layout/vList2"/>
    <dgm:cxn modelId="{17C1679F-E3C9-4EE6-9B0D-4E10B928A417}" type="presParOf" srcId="{B1F03B06-A730-4CEC-A05B-40E35898322D}" destId="{C47E1F2D-6449-4BC1-A9A8-8B764F06BA73}" srcOrd="5" destOrd="0" presId="urn:microsoft.com/office/officeart/2005/8/layout/vList2"/>
    <dgm:cxn modelId="{5BA8DDEF-6864-4EAA-B6D7-A4C2C218AA21}" type="presParOf" srcId="{B1F03B06-A730-4CEC-A05B-40E35898322D}" destId="{E1E5B060-3B8A-4B57-B52F-DEF918DB2969}" srcOrd="6" destOrd="0" presId="urn:microsoft.com/office/officeart/2005/8/layout/vList2"/>
    <dgm:cxn modelId="{152AD0E7-E731-49D5-B8A8-128A9149356C}" type="presParOf" srcId="{B1F03B06-A730-4CEC-A05B-40E35898322D}" destId="{3B9426F8-DAC3-4ADC-915D-870CBE85B500}"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F8408E-1D2D-49F7-B73A-939B74F2F0F0}"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EF537794-C1BE-47EF-A237-FD37299EF0EE}">
      <dgm:prSet phldrT="[Text]" custT="1"/>
      <dgm:spPr/>
      <dgm:t>
        <a:bodyPr/>
        <a:lstStyle/>
        <a:p>
          <a:pPr algn="ctr">
            <a:lnSpc>
              <a:spcPct val="100000"/>
            </a:lnSpc>
          </a:pPr>
          <a:r>
            <a:rPr lang="en-US" sz="1600" dirty="0"/>
            <a:t>Return for Correction</a:t>
          </a:r>
        </a:p>
      </dgm:t>
    </dgm:pt>
    <dgm:pt modelId="{5B87D742-62B5-4A4C-AD91-208467EFA300}" type="parTrans" cxnId="{860FE51E-20DE-4035-974D-3DB841F00A52}">
      <dgm:prSet/>
      <dgm:spPr/>
      <dgm:t>
        <a:bodyPr/>
        <a:lstStyle/>
        <a:p>
          <a:endParaRPr lang="en-US"/>
        </a:p>
      </dgm:t>
    </dgm:pt>
    <dgm:pt modelId="{366DE9EA-B261-4F3C-A5EC-33186A020CC6}" type="sibTrans" cxnId="{860FE51E-20DE-4035-974D-3DB841F00A52}">
      <dgm:prSet/>
      <dgm:spPr/>
      <dgm:t>
        <a:bodyPr/>
        <a:lstStyle/>
        <a:p>
          <a:endParaRPr lang="en-US"/>
        </a:p>
      </dgm:t>
    </dgm:pt>
    <dgm:pt modelId="{F918E0C0-5A1F-4B99-B8E5-2B50B1315E29}">
      <dgm:prSet phldrT="[Text]" custT="1"/>
      <dgm:spPr/>
      <dgm:t>
        <a:bodyPr/>
        <a:lstStyle/>
        <a:p>
          <a:pPr algn="ctr">
            <a:lnSpc>
              <a:spcPct val="100000"/>
            </a:lnSpc>
          </a:pPr>
          <a:r>
            <a:rPr lang="en-US" sz="1600" dirty="0"/>
            <a:t>Approve</a:t>
          </a:r>
        </a:p>
      </dgm:t>
    </dgm:pt>
    <dgm:pt modelId="{1FFB0024-AE93-4A99-B0FD-E76180D55FBE}" type="parTrans" cxnId="{E951D23B-27A3-4660-9042-93D709CCBA0F}">
      <dgm:prSet/>
      <dgm:spPr/>
      <dgm:t>
        <a:bodyPr/>
        <a:lstStyle/>
        <a:p>
          <a:endParaRPr lang="en-US"/>
        </a:p>
      </dgm:t>
    </dgm:pt>
    <dgm:pt modelId="{62713FFD-8FF8-4D3D-8735-6EC291CE1EE6}" type="sibTrans" cxnId="{E951D23B-27A3-4660-9042-93D709CCBA0F}">
      <dgm:prSet/>
      <dgm:spPr/>
      <dgm:t>
        <a:bodyPr/>
        <a:lstStyle/>
        <a:p>
          <a:endParaRPr lang="en-US"/>
        </a:p>
      </dgm:t>
    </dgm:pt>
    <dgm:pt modelId="{0D9DE007-A033-4AC5-8078-19C7962C932A}">
      <dgm:prSet phldrT="[Text]" custT="1"/>
      <dgm:spPr/>
      <dgm:t>
        <a:bodyPr anchor="ctr"/>
        <a:lstStyle/>
        <a:p>
          <a:pPr marL="115888" indent="0" algn="ctr">
            <a:lnSpc>
              <a:spcPct val="100000"/>
            </a:lnSpc>
            <a:buFont typeface="+mj-lt"/>
            <a:buNone/>
          </a:pPr>
          <a:r>
            <a:rPr lang="en-US" sz="1600" dirty="0"/>
            <a:t>If the timesheet is incorrect, </a:t>
          </a:r>
          <a:br>
            <a:rPr lang="en-US" sz="1600" dirty="0"/>
          </a:br>
          <a:r>
            <a:rPr lang="en-US" sz="1600" dirty="0"/>
            <a:t>click “Return for Correction” &amp; notify the employee </a:t>
          </a:r>
          <a:br>
            <a:rPr lang="en-US" sz="1600" dirty="0"/>
          </a:br>
          <a:r>
            <a:rPr lang="en-US" sz="1600" dirty="0"/>
            <a:t>to correct and resubmit for approval.</a:t>
          </a:r>
          <a:endParaRPr lang="en-US" sz="1600" i="1" dirty="0"/>
        </a:p>
      </dgm:t>
    </dgm:pt>
    <dgm:pt modelId="{DE3C0F5D-06DE-4968-8B67-A9E4E8F70EA7}" type="parTrans" cxnId="{3E07830D-83A8-4600-908C-857CB198C6CE}">
      <dgm:prSet/>
      <dgm:spPr/>
      <dgm:t>
        <a:bodyPr/>
        <a:lstStyle/>
        <a:p>
          <a:endParaRPr lang="en-US"/>
        </a:p>
      </dgm:t>
    </dgm:pt>
    <dgm:pt modelId="{964EFF55-A022-45CA-8BD4-304C04149DD2}" type="sibTrans" cxnId="{3E07830D-83A8-4600-908C-857CB198C6CE}">
      <dgm:prSet/>
      <dgm:spPr/>
      <dgm:t>
        <a:bodyPr/>
        <a:lstStyle/>
        <a:p>
          <a:endParaRPr lang="en-US"/>
        </a:p>
      </dgm:t>
    </dgm:pt>
    <dgm:pt modelId="{54D0101F-56E2-4BBA-A2A9-3D4F15878BD4}">
      <dgm:prSet phldrT="[Text]" custT="1"/>
      <dgm:spPr/>
      <dgm:t>
        <a:bodyPr anchor="ctr"/>
        <a:lstStyle/>
        <a:p>
          <a:pPr marL="115888" indent="0" algn="ctr">
            <a:lnSpc>
              <a:spcPct val="100000"/>
            </a:lnSpc>
            <a:buFont typeface="+mj-lt"/>
            <a:buNone/>
          </a:pPr>
          <a:r>
            <a:rPr lang="en-US" sz="1600" dirty="0"/>
            <a:t>If the timesheet is correct, click “Approve”.</a:t>
          </a:r>
        </a:p>
      </dgm:t>
    </dgm:pt>
    <dgm:pt modelId="{D922F481-7109-4848-8004-1811E0FBECD5}" type="parTrans" cxnId="{8CDF17A3-653B-4C07-AB46-9DEC7F536D68}">
      <dgm:prSet/>
      <dgm:spPr/>
      <dgm:t>
        <a:bodyPr/>
        <a:lstStyle/>
        <a:p>
          <a:endParaRPr lang="en-US"/>
        </a:p>
      </dgm:t>
    </dgm:pt>
    <dgm:pt modelId="{EBF2514C-9068-42CA-9874-CC4217357E7D}" type="sibTrans" cxnId="{8CDF17A3-653B-4C07-AB46-9DEC7F536D68}">
      <dgm:prSet/>
      <dgm:spPr/>
      <dgm:t>
        <a:bodyPr/>
        <a:lstStyle/>
        <a:p>
          <a:endParaRPr lang="en-US"/>
        </a:p>
      </dgm:t>
    </dgm:pt>
    <dgm:pt modelId="{1883DAF8-745F-466B-A4B4-9E6D7B11DA36}">
      <dgm:prSet phldrT="[Text]" custT="1"/>
      <dgm:spPr/>
      <dgm:t>
        <a:bodyPr/>
        <a:lstStyle/>
        <a:p>
          <a:pPr algn="ctr">
            <a:lnSpc>
              <a:spcPct val="100000"/>
            </a:lnSpc>
          </a:pPr>
          <a:r>
            <a:rPr lang="en-US" sz="1600" dirty="0"/>
            <a:t>Details</a:t>
          </a:r>
        </a:p>
      </dgm:t>
    </dgm:pt>
    <dgm:pt modelId="{22395654-5A39-4956-A96A-AB4D87B8A9F2}" type="parTrans" cxnId="{FFF17ED2-7D71-4312-9E9D-78952CE319B4}">
      <dgm:prSet/>
      <dgm:spPr/>
      <dgm:t>
        <a:bodyPr/>
        <a:lstStyle/>
        <a:p>
          <a:endParaRPr lang="en-US"/>
        </a:p>
      </dgm:t>
    </dgm:pt>
    <dgm:pt modelId="{4C4D8697-30E5-4EC4-827D-9182CC69159B}" type="sibTrans" cxnId="{FFF17ED2-7D71-4312-9E9D-78952CE319B4}">
      <dgm:prSet/>
      <dgm:spPr/>
      <dgm:t>
        <a:bodyPr/>
        <a:lstStyle/>
        <a:p>
          <a:endParaRPr lang="en-US"/>
        </a:p>
      </dgm:t>
    </dgm:pt>
    <dgm:pt modelId="{067A2325-2D98-490E-BECA-230BD5316CEC}">
      <dgm:prSet phldrT="[Text]" custT="1"/>
      <dgm:spPr/>
      <dgm:t>
        <a:bodyPr anchor="ctr"/>
        <a:lstStyle/>
        <a:p>
          <a:pPr algn="ctr">
            <a:lnSpc>
              <a:spcPct val="100000"/>
            </a:lnSpc>
            <a:buNone/>
          </a:pPr>
          <a:r>
            <a:rPr lang="en-US" sz="1600" dirty="0"/>
            <a:t>Click details to review the employee's timesheet.</a:t>
          </a:r>
        </a:p>
      </dgm:t>
    </dgm:pt>
    <dgm:pt modelId="{88C1DF3C-CD68-47BF-A9F7-5BCCC73E898E}" type="parTrans" cxnId="{C587EBA8-0C89-44FC-A53F-1FC09DD82C9B}">
      <dgm:prSet/>
      <dgm:spPr/>
      <dgm:t>
        <a:bodyPr/>
        <a:lstStyle/>
        <a:p>
          <a:endParaRPr lang="en-US"/>
        </a:p>
      </dgm:t>
    </dgm:pt>
    <dgm:pt modelId="{E0F96E5D-A91E-4D4F-A03B-B28836103550}" type="sibTrans" cxnId="{C587EBA8-0C89-44FC-A53F-1FC09DD82C9B}">
      <dgm:prSet/>
      <dgm:spPr/>
      <dgm:t>
        <a:bodyPr/>
        <a:lstStyle/>
        <a:p>
          <a:endParaRPr lang="en-US"/>
        </a:p>
      </dgm:t>
    </dgm:pt>
    <dgm:pt modelId="{81E50359-4AE7-4F66-A9AB-BB47148F9CE2}" type="pres">
      <dgm:prSet presAssocID="{80F8408E-1D2D-49F7-B73A-939B74F2F0F0}" presName="linear" presStyleCnt="0">
        <dgm:presLayoutVars>
          <dgm:animLvl val="lvl"/>
          <dgm:resizeHandles val="exact"/>
        </dgm:presLayoutVars>
      </dgm:prSet>
      <dgm:spPr/>
    </dgm:pt>
    <dgm:pt modelId="{58DF44AE-7803-4046-8625-9976827FDE6A}" type="pres">
      <dgm:prSet presAssocID="{1883DAF8-745F-466B-A4B4-9E6D7B11DA36}" presName="parentText" presStyleLbl="node1" presStyleIdx="0" presStyleCnt="3" custScaleY="52968">
        <dgm:presLayoutVars>
          <dgm:chMax val="0"/>
          <dgm:bulletEnabled val="1"/>
        </dgm:presLayoutVars>
      </dgm:prSet>
      <dgm:spPr/>
    </dgm:pt>
    <dgm:pt modelId="{324D59B7-8532-424C-9EE3-E65C45B67EAD}" type="pres">
      <dgm:prSet presAssocID="{1883DAF8-745F-466B-A4B4-9E6D7B11DA36}" presName="childText" presStyleLbl="revTx" presStyleIdx="0" presStyleCnt="3">
        <dgm:presLayoutVars>
          <dgm:bulletEnabled val="1"/>
        </dgm:presLayoutVars>
      </dgm:prSet>
      <dgm:spPr/>
    </dgm:pt>
    <dgm:pt modelId="{8101441C-8153-4C66-A121-8836C0D3285E}" type="pres">
      <dgm:prSet presAssocID="{F918E0C0-5A1F-4B99-B8E5-2B50B1315E29}" presName="parentText" presStyleLbl="node1" presStyleIdx="1" presStyleCnt="3" custScaleY="52968">
        <dgm:presLayoutVars>
          <dgm:chMax val="0"/>
          <dgm:bulletEnabled val="1"/>
        </dgm:presLayoutVars>
      </dgm:prSet>
      <dgm:spPr/>
    </dgm:pt>
    <dgm:pt modelId="{59489B04-6201-4E5C-A2BC-6E974E8D2949}" type="pres">
      <dgm:prSet presAssocID="{F918E0C0-5A1F-4B99-B8E5-2B50B1315E29}" presName="childText" presStyleLbl="revTx" presStyleIdx="1" presStyleCnt="3">
        <dgm:presLayoutVars>
          <dgm:bulletEnabled val="1"/>
        </dgm:presLayoutVars>
      </dgm:prSet>
      <dgm:spPr/>
    </dgm:pt>
    <dgm:pt modelId="{CD1CB33A-A1CD-4781-9CEF-AFD72CB8E296}" type="pres">
      <dgm:prSet presAssocID="{EF537794-C1BE-47EF-A237-FD37299EF0EE}" presName="parentText" presStyleLbl="node1" presStyleIdx="2" presStyleCnt="3" custScaleY="52968">
        <dgm:presLayoutVars>
          <dgm:chMax val="0"/>
          <dgm:bulletEnabled val="1"/>
        </dgm:presLayoutVars>
      </dgm:prSet>
      <dgm:spPr/>
    </dgm:pt>
    <dgm:pt modelId="{BA651188-EED7-46A4-9A90-57379D6A3A93}" type="pres">
      <dgm:prSet presAssocID="{EF537794-C1BE-47EF-A237-FD37299EF0EE}" presName="childText" presStyleLbl="revTx" presStyleIdx="2" presStyleCnt="3">
        <dgm:presLayoutVars>
          <dgm:bulletEnabled val="1"/>
        </dgm:presLayoutVars>
      </dgm:prSet>
      <dgm:spPr/>
    </dgm:pt>
  </dgm:ptLst>
  <dgm:cxnLst>
    <dgm:cxn modelId="{3E07830D-83A8-4600-908C-857CB198C6CE}" srcId="{EF537794-C1BE-47EF-A237-FD37299EF0EE}" destId="{0D9DE007-A033-4AC5-8078-19C7962C932A}" srcOrd="0" destOrd="0" parTransId="{DE3C0F5D-06DE-4968-8B67-A9E4E8F70EA7}" sibTransId="{964EFF55-A022-45CA-8BD4-304C04149DD2}"/>
    <dgm:cxn modelId="{860FE51E-20DE-4035-974D-3DB841F00A52}" srcId="{80F8408E-1D2D-49F7-B73A-939B74F2F0F0}" destId="{EF537794-C1BE-47EF-A237-FD37299EF0EE}" srcOrd="2" destOrd="0" parTransId="{5B87D742-62B5-4A4C-AD91-208467EFA300}" sibTransId="{366DE9EA-B261-4F3C-A5EC-33186A020CC6}"/>
    <dgm:cxn modelId="{BEED6B28-DD8C-4A50-97DA-FE3DD757FF11}" type="presOf" srcId="{80F8408E-1D2D-49F7-B73A-939B74F2F0F0}" destId="{81E50359-4AE7-4F66-A9AB-BB47148F9CE2}" srcOrd="0" destOrd="0" presId="urn:microsoft.com/office/officeart/2005/8/layout/vList2"/>
    <dgm:cxn modelId="{E951D23B-27A3-4660-9042-93D709CCBA0F}" srcId="{80F8408E-1D2D-49F7-B73A-939B74F2F0F0}" destId="{F918E0C0-5A1F-4B99-B8E5-2B50B1315E29}" srcOrd="1" destOrd="0" parTransId="{1FFB0024-AE93-4A99-B0FD-E76180D55FBE}" sibTransId="{62713FFD-8FF8-4D3D-8735-6EC291CE1EE6}"/>
    <dgm:cxn modelId="{64F10C5D-4340-474A-8638-8551881DDFAD}" type="presOf" srcId="{54D0101F-56E2-4BBA-A2A9-3D4F15878BD4}" destId="{59489B04-6201-4E5C-A2BC-6E974E8D2949}" srcOrd="0" destOrd="0" presId="urn:microsoft.com/office/officeart/2005/8/layout/vList2"/>
    <dgm:cxn modelId="{47B60E8C-BC25-417A-A33E-2726CE2E8DDE}" type="presOf" srcId="{F918E0C0-5A1F-4B99-B8E5-2B50B1315E29}" destId="{8101441C-8153-4C66-A121-8836C0D3285E}" srcOrd="0" destOrd="0" presId="urn:microsoft.com/office/officeart/2005/8/layout/vList2"/>
    <dgm:cxn modelId="{EE535192-D67C-4D13-913F-AE010BF9FA0E}" type="presOf" srcId="{0D9DE007-A033-4AC5-8078-19C7962C932A}" destId="{BA651188-EED7-46A4-9A90-57379D6A3A93}" srcOrd="0" destOrd="0" presId="urn:microsoft.com/office/officeart/2005/8/layout/vList2"/>
    <dgm:cxn modelId="{8CDF17A3-653B-4C07-AB46-9DEC7F536D68}" srcId="{F918E0C0-5A1F-4B99-B8E5-2B50B1315E29}" destId="{54D0101F-56E2-4BBA-A2A9-3D4F15878BD4}" srcOrd="0" destOrd="0" parTransId="{D922F481-7109-4848-8004-1811E0FBECD5}" sibTransId="{EBF2514C-9068-42CA-9874-CC4217357E7D}"/>
    <dgm:cxn modelId="{C587EBA8-0C89-44FC-A53F-1FC09DD82C9B}" srcId="{1883DAF8-745F-466B-A4B4-9E6D7B11DA36}" destId="{067A2325-2D98-490E-BECA-230BD5316CEC}" srcOrd="0" destOrd="0" parTransId="{88C1DF3C-CD68-47BF-A9F7-5BCCC73E898E}" sibTransId="{E0F96E5D-A91E-4D4F-A03B-B28836103550}"/>
    <dgm:cxn modelId="{DFFAE4AC-AE68-44E8-B2F8-A5C9C312E9C2}" type="presOf" srcId="{067A2325-2D98-490E-BECA-230BD5316CEC}" destId="{324D59B7-8532-424C-9EE3-E65C45B67EAD}" srcOrd="0" destOrd="0" presId="urn:microsoft.com/office/officeart/2005/8/layout/vList2"/>
    <dgm:cxn modelId="{9D6B55CE-FB6E-41EF-AA6D-ED925AFED185}" type="presOf" srcId="{EF537794-C1BE-47EF-A237-FD37299EF0EE}" destId="{CD1CB33A-A1CD-4781-9CEF-AFD72CB8E296}" srcOrd="0" destOrd="0" presId="urn:microsoft.com/office/officeart/2005/8/layout/vList2"/>
    <dgm:cxn modelId="{FFF17ED2-7D71-4312-9E9D-78952CE319B4}" srcId="{80F8408E-1D2D-49F7-B73A-939B74F2F0F0}" destId="{1883DAF8-745F-466B-A4B4-9E6D7B11DA36}" srcOrd="0" destOrd="0" parTransId="{22395654-5A39-4956-A96A-AB4D87B8A9F2}" sibTransId="{4C4D8697-30E5-4EC4-827D-9182CC69159B}"/>
    <dgm:cxn modelId="{FC14C4EF-D83D-478E-B234-B7C7C2DE9EB4}" type="presOf" srcId="{1883DAF8-745F-466B-A4B4-9E6D7B11DA36}" destId="{58DF44AE-7803-4046-8625-9976827FDE6A}" srcOrd="0" destOrd="0" presId="urn:microsoft.com/office/officeart/2005/8/layout/vList2"/>
    <dgm:cxn modelId="{22082CEF-BE42-475C-A045-42C350F2FC09}" type="presParOf" srcId="{81E50359-4AE7-4F66-A9AB-BB47148F9CE2}" destId="{58DF44AE-7803-4046-8625-9976827FDE6A}" srcOrd="0" destOrd="0" presId="urn:microsoft.com/office/officeart/2005/8/layout/vList2"/>
    <dgm:cxn modelId="{7EDDEEB6-B7FE-4940-A9DF-C1A2B781A8C8}" type="presParOf" srcId="{81E50359-4AE7-4F66-A9AB-BB47148F9CE2}" destId="{324D59B7-8532-424C-9EE3-E65C45B67EAD}" srcOrd="1" destOrd="0" presId="urn:microsoft.com/office/officeart/2005/8/layout/vList2"/>
    <dgm:cxn modelId="{035563B0-F745-4811-B0F2-648A6B659254}" type="presParOf" srcId="{81E50359-4AE7-4F66-A9AB-BB47148F9CE2}" destId="{8101441C-8153-4C66-A121-8836C0D3285E}" srcOrd="2" destOrd="0" presId="urn:microsoft.com/office/officeart/2005/8/layout/vList2"/>
    <dgm:cxn modelId="{60AB9F17-1002-4154-B953-DAC2EF7299C6}" type="presParOf" srcId="{81E50359-4AE7-4F66-A9AB-BB47148F9CE2}" destId="{59489B04-6201-4E5C-A2BC-6E974E8D2949}" srcOrd="3" destOrd="0" presId="urn:microsoft.com/office/officeart/2005/8/layout/vList2"/>
    <dgm:cxn modelId="{7D954033-02EF-4D51-83F1-21C6463C9B29}" type="presParOf" srcId="{81E50359-4AE7-4F66-A9AB-BB47148F9CE2}" destId="{CD1CB33A-A1CD-4781-9CEF-AFD72CB8E296}" srcOrd="4" destOrd="0" presId="urn:microsoft.com/office/officeart/2005/8/layout/vList2"/>
    <dgm:cxn modelId="{16753056-B7D2-41E4-9AC6-2A6F56CA5711}" type="presParOf" srcId="{81E50359-4AE7-4F66-A9AB-BB47148F9CE2}" destId="{BA651188-EED7-46A4-9A90-57379D6A3A9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F8408E-1D2D-49F7-B73A-939B74F2F0F0}"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EF537794-C1BE-47EF-A237-FD37299EF0EE}">
      <dgm:prSet phldrT="[Text]" custT="1"/>
      <dgm:spPr/>
      <dgm:t>
        <a:bodyPr/>
        <a:lstStyle/>
        <a:p>
          <a:pPr algn="ctr">
            <a:lnSpc>
              <a:spcPct val="100000"/>
            </a:lnSpc>
          </a:pPr>
          <a:r>
            <a:rPr lang="en-US" sz="1600" dirty="0"/>
            <a:t>Return</a:t>
          </a:r>
        </a:p>
      </dgm:t>
    </dgm:pt>
    <dgm:pt modelId="{5B87D742-62B5-4A4C-AD91-208467EFA300}" type="parTrans" cxnId="{860FE51E-20DE-4035-974D-3DB841F00A52}">
      <dgm:prSet/>
      <dgm:spPr/>
      <dgm:t>
        <a:bodyPr/>
        <a:lstStyle/>
        <a:p>
          <a:endParaRPr lang="en-US"/>
        </a:p>
      </dgm:t>
    </dgm:pt>
    <dgm:pt modelId="{366DE9EA-B261-4F3C-A5EC-33186A020CC6}" type="sibTrans" cxnId="{860FE51E-20DE-4035-974D-3DB841F00A52}">
      <dgm:prSet/>
      <dgm:spPr/>
      <dgm:t>
        <a:bodyPr/>
        <a:lstStyle/>
        <a:p>
          <a:endParaRPr lang="en-US"/>
        </a:p>
      </dgm:t>
    </dgm:pt>
    <dgm:pt modelId="{0D9DE007-A033-4AC5-8078-19C7962C932A}">
      <dgm:prSet phldrT="[Text]" custT="1"/>
      <dgm:spPr/>
      <dgm:t>
        <a:bodyPr anchor="ctr"/>
        <a:lstStyle/>
        <a:p>
          <a:pPr marL="115888" indent="0" algn="l">
            <a:lnSpc>
              <a:spcPct val="100000"/>
            </a:lnSpc>
            <a:buFont typeface="+mj-lt"/>
            <a:buNone/>
          </a:pPr>
          <a:r>
            <a:rPr lang="en-US" sz="1600" dirty="0"/>
            <a:t>Click “Return” to return employee’s timesheet for correction &amp; notify the employee to correct and resubmit for approval.</a:t>
          </a:r>
          <a:endParaRPr lang="en-US" sz="1600" i="1" dirty="0"/>
        </a:p>
      </dgm:t>
    </dgm:pt>
    <dgm:pt modelId="{DE3C0F5D-06DE-4968-8B67-A9E4E8F70EA7}" type="parTrans" cxnId="{3E07830D-83A8-4600-908C-857CB198C6CE}">
      <dgm:prSet/>
      <dgm:spPr/>
      <dgm:t>
        <a:bodyPr/>
        <a:lstStyle/>
        <a:p>
          <a:endParaRPr lang="en-US"/>
        </a:p>
      </dgm:t>
    </dgm:pt>
    <dgm:pt modelId="{964EFF55-A022-45CA-8BD4-304C04149DD2}" type="sibTrans" cxnId="{3E07830D-83A8-4600-908C-857CB198C6CE}">
      <dgm:prSet/>
      <dgm:spPr/>
      <dgm:t>
        <a:bodyPr/>
        <a:lstStyle/>
        <a:p>
          <a:endParaRPr lang="en-US"/>
        </a:p>
      </dgm:t>
    </dgm:pt>
    <dgm:pt modelId="{1883DAF8-745F-466B-A4B4-9E6D7B11DA36}">
      <dgm:prSet phldrT="[Text]" custT="1"/>
      <dgm:spPr/>
      <dgm:t>
        <a:bodyPr/>
        <a:lstStyle/>
        <a:p>
          <a:pPr algn="ctr">
            <a:lnSpc>
              <a:spcPct val="100000"/>
            </a:lnSpc>
          </a:pPr>
          <a:r>
            <a:rPr lang="en-US" sz="1600" dirty="0"/>
            <a:t>Recall</a:t>
          </a:r>
        </a:p>
      </dgm:t>
    </dgm:pt>
    <dgm:pt modelId="{22395654-5A39-4956-A96A-AB4D87B8A9F2}" type="parTrans" cxnId="{FFF17ED2-7D71-4312-9E9D-78952CE319B4}">
      <dgm:prSet/>
      <dgm:spPr/>
      <dgm:t>
        <a:bodyPr/>
        <a:lstStyle/>
        <a:p>
          <a:endParaRPr lang="en-US"/>
        </a:p>
      </dgm:t>
    </dgm:pt>
    <dgm:pt modelId="{4C4D8697-30E5-4EC4-827D-9182CC69159B}" type="sibTrans" cxnId="{FFF17ED2-7D71-4312-9E9D-78952CE319B4}">
      <dgm:prSet/>
      <dgm:spPr/>
      <dgm:t>
        <a:bodyPr/>
        <a:lstStyle/>
        <a:p>
          <a:endParaRPr lang="en-US"/>
        </a:p>
      </dgm:t>
    </dgm:pt>
    <dgm:pt modelId="{067A2325-2D98-490E-BECA-230BD5316CEC}">
      <dgm:prSet phldrT="[Text]" custT="1"/>
      <dgm:spPr/>
      <dgm:t>
        <a:bodyPr anchor="ctr"/>
        <a:lstStyle/>
        <a:p>
          <a:pPr algn="l">
            <a:lnSpc>
              <a:spcPct val="100000"/>
            </a:lnSpc>
            <a:buNone/>
          </a:pPr>
          <a:r>
            <a:rPr lang="en-US" sz="1600" dirty="0"/>
            <a:t>Click “Recall” to recall employee's timesheet to approval queue.</a:t>
          </a:r>
        </a:p>
      </dgm:t>
    </dgm:pt>
    <dgm:pt modelId="{88C1DF3C-CD68-47BF-A9F7-5BCCC73E898E}" type="parTrans" cxnId="{C587EBA8-0C89-44FC-A53F-1FC09DD82C9B}">
      <dgm:prSet/>
      <dgm:spPr/>
      <dgm:t>
        <a:bodyPr/>
        <a:lstStyle/>
        <a:p>
          <a:endParaRPr lang="en-US"/>
        </a:p>
      </dgm:t>
    </dgm:pt>
    <dgm:pt modelId="{E0F96E5D-A91E-4D4F-A03B-B28836103550}" type="sibTrans" cxnId="{C587EBA8-0C89-44FC-A53F-1FC09DD82C9B}">
      <dgm:prSet/>
      <dgm:spPr/>
      <dgm:t>
        <a:bodyPr/>
        <a:lstStyle/>
        <a:p>
          <a:endParaRPr lang="en-US"/>
        </a:p>
      </dgm:t>
    </dgm:pt>
    <dgm:pt modelId="{81E50359-4AE7-4F66-A9AB-BB47148F9CE2}" type="pres">
      <dgm:prSet presAssocID="{80F8408E-1D2D-49F7-B73A-939B74F2F0F0}" presName="linear" presStyleCnt="0">
        <dgm:presLayoutVars>
          <dgm:animLvl val="lvl"/>
          <dgm:resizeHandles val="exact"/>
        </dgm:presLayoutVars>
      </dgm:prSet>
      <dgm:spPr/>
    </dgm:pt>
    <dgm:pt modelId="{58DF44AE-7803-4046-8625-9976827FDE6A}" type="pres">
      <dgm:prSet presAssocID="{1883DAF8-745F-466B-A4B4-9E6D7B11DA36}" presName="parentText" presStyleLbl="node1" presStyleIdx="0" presStyleCnt="2" custScaleY="52968">
        <dgm:presLayoutVars>
          <dgm:chMax val="0"/>
          <dgm:bulletEnabled val="1"/>
        </dgm:presLayoutVars>
      </dgm:prSet>
      <dgm:spPr/>
    </dgm:pt>
    <dgm:pt modelId="{324D59B7-8532-424C-9EE3-E65C45B67EAD}" type="pres">
      <dgm:prSet presAssocID="{1883DAF8-745F-466B-A4B4-9E6D7B11DA36}" presName="childText" presStyleLbl="revTx" presStyleIdx="0" presStyleCnt="2">
        <dgm:presLayoutVars>
          <dgm:bulletEnabled val="1"/>
        </dgm:presLayoutVars>
      </dgm:prSet>
      <dgm:spPr/>
    </dgm:pt>
    <dgm:pt modelId="{CD1CB33A-A1CD-4781-9CEF-AFD72CB8E296}" type="pres">
      <dgm:prSet presAssocID="{EF537794-C1BE-47EF-A237-FD37299EF0EE}" presName="parentText" presStyleLbl="node1" presStyleIdx="1" presStyleCnt="2" custScaleY="52968">
        <dgm:presLayoutVars>
          <dgm:chMax val="0"/>
          <dgm:bulletEnabled val="1"/>
        </dgm:presLayoutVars>
      </dgm:prSet>
      <dgm:spPr/>
    </dgm:pt>
    <dgm:pt modelId="{BA651188-EED7-46A4-9A90-57379D6A3A93}" type="pres">
      <dgm:prSet presAssocID="{EF537794-C1BE-47EF-A237-FD37299EF0EE}" presName="childText" presStyleLbl="revTx" presStyleIdx="1" presStyleCnt="2">
        <dgm:presLayoutVars>
          <dgm:bulletEnabled val="1"/>
        </dgm:presLayoutVars>
      </dgm:prSet>
      <dgm:spPr/>
    </dgm:pt>
  </dgm:ptLst>
  <dgm:cxnLst>
    <dgm:cxn modelId="{3E07830D-83A8-4600-908C-857CB198C6CE}" srcId="{EF537794-C1BE-47EF-A237-FD37299EF0EE}" destId="{0D9DE007-A033-4AC5-8078-19C7962C932A}" srcOrd="0" destOrd="0" parTransId="{DE3C0F5D-06DE-4968-8B67-A9E4E8F70EA7}" sibTransId="{964EFF55-A022-45CA-8BD4-304C04149DD2}"/>
    <dgm:cxn modelId="{860FE51E-20DE-4035-974D-3DB841F00A52}" srcId="{80F8408E-1D2D-49F7-B73A-939B74F2F0F0}" destId="{EF537794-C1BE-47EF-A237-FD37299EF0EE}" srcOrd="1" destOrd="0" parTransId="{5B87D742-62B5-4A4C-AD91-208467EFA300}" sibTransId="{366DE9EA-B261-4F3C-A5EC-33186A020CC6}"/>
    <dgm:cxn modelId="{BEED6B28-DD8C-4A50-97DA-FE3DD757FF11}" type="presOf" srcId="{80F8408E-1D2D-49F7-B73A-939B74F2F0F0}" destId="{81E50359-4AE7-4F66-A9AB-BB47148F9CE2}" srcOrd="0" destOrd="0" presId="urn:microsoft.com/office/officeart/2005/8/layout/vList2"/>
    <dgm:cxn modelId="{EE535192-D67C-4D13-913F-AE010BF9FA0E}" type="presOf" srcId="{0D9DE007-A033-4AC5-8078-19C7962C932A}" destId="{BA651188-EED7-46A4-9A90-57379D6A3A93}" srcOrd="0" destOrd="0" presId="urn:microsoft.com/office/officeart/2005/8/layout/vList2"/>
    <dgm:cxn modelId="{C587EBA8-0C89-44FC-A53F-1FC09DD82C9B}" srcId="{1883DAF8-745F-466B-A4B4-9E6D7B11DA36}" destId="{067A2325-2D98-490E-BECA-230BD5316CEC}" srcOrd="0" destOrd="0" parTransId="{88C1DF3C-CD68-47BF-A9F7-5BCCC73E898E}" sibTransId="{E0F96E5D-A91E-4D4F-A03B-B28836103550}"/>
    <dgm:cxn modelId="{DFFAE4AC-AE68-44E8-B2F8-A5C9C312E9C2}" type="presOf" srcId="{067A2325-2D98-490E-BECA-230BD5316CEC}" destId="{324D59B7-8532-424C-9EE3-E65C45B67EAD}" srcOrd="0" destOrd="0" presId="urn:microsoft.com/office/officeart/2005/8/layout/vList2"/>
    <dgm:cxn modelId="{9D6B55CE-FB6E-41EF-AA6D-ED925AFED185}" type="presOf" srcId="{EF537794-C1BE-47EF-A237-FD37299EF0EE}" destId="{CD1CB33A-A1CD-4781-9CEF-AFD72CB8E296}" srcOrd="0" destOrd="0" presId="urn:microsoft.com/office/officeart/2005/8/layout/vList2"/>
    <dgm:cxn modelId="{FFF17ED2-7D71-4312-9E9D-78952CE319B4}" srcId="{80F8408E-1D2D-49F7-B73A-939B74F2F0F0}" destId="{1883DAF8-745F-466B-A4B4-9E6D7B11DA36}" srcOrd="0" destOrd="0" parTransId="{22395654-5A39-4956-A96A-AB4D87B8A9F2}" sibTransId="{4C4D8697-30E5-4EC4-827D-9182CC69159B}"/>
    <dgm:cxn modelId="{FC14C4EF-D83D-478E-B234-B7C7C2DE9EB4}" type="presOf" srcId="{1883DAF8-745F-466B-A4B4-9E6D7B11DA36}" destId="{58DF44AE-7803-4046-8625-9976827FDE6A}" srcOrd="0" destOrd="0" presId="urn:microsoft.com/office/officeart/2005/8/layout/vList2"/>
    <dgm:cxn modelId="{22082CEF-BE42-475C-A045-42C350F2FC09}" type="presParOf" srcId="{81E50359-4AE7-4F66-A9AB-BB47148F9CE2}" destId="{58DF44AE-7803-4046-8625-9976827FDE6A}" srcOrd="0" destOrd="0" presId="urn:microsoft.com/office/officeart/2005/8/layout/vList2"/>
    <dgm:cxn modelId="{7EDDEEB6-B7FE-4940-A9DF-C1A2B781A8C8}" type="presParOf" srcId="{81E50359-4AE7-4F66-A9AB-BB47148F9CE2}" destId="{324D59B7-8532-424C-9EE3-E65C45B67EAD}" srcOrd="1" destOrd="0" presId="urn:microsoft.com/office/officeart/2005/8/layout/vList2"/>
    <dgm:cxn modelId="{7D954033-02EF-4D51-83F1-21C6463C9B29}" type="presParOf" srcId="{81E50359-4AE7-4F66-A9AB-BB47148F9CE2}" destId="{CD1CB33A-A1CD-4781-9CEF-AFD72CB8E296}" srcOrd="2" destOrd="0" presId="urn:microsoft.com/office/officeart/2005/8/layout/vList2"/>
    <dgm:cxn modelId="{16753056-B7D2-41E4-9AC6-2A6F56CA5711}" type="presParOf" srcId="{81E50359-4AE7-4F66-A9AB-BB47148F9CE2}" destId="{BA651188-EED7-46A4-9A90-57379D6A3A9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93ED12-1952-4576-8215-F859BF040667}"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95A8A44B-B182-4935-A6C9-4B2845E98511}">
      <dgm:prSet phldrT="[Text]"/>
      <dgm:spPr/>
      <dgm:t>
        <a:bodyPr/>
        <a:lstStyle/>
        <a:p>
          <a:r>
            <a:rPr lang="en-US" dirty="0">
              <a:solidFill>
                <a:schemeClr val="bg1"/>
              </a:solidFill>
            </a:rPr>
            <a:t>Click “Reports” to see a break down for the pay period of hours reported.</a:t>
          </a:r>
        </a:p>
      </dgm:t>
    </dgm:pt>
    <dgm:pt modelId="{E4932B0B-A95B-47A6-BFB7-67591145ED6D}" type="parTrans" cxnId="{EAB674E2-6392-499E-BBC9-378A851C33FB}">
      <dgm:prSet/>
      <dgm:spPr/>
      <dgm:t>
        <a:bodyPr/>
        <a:lstStyle/>
        <a:p>
          <a:endParaRPr lang="en-US">
            <a:solidFill>
              <a:schemeClr val="bg1"/>
            </a:solidFill>
          </a:endParaRPr>
        </a:p>
      </dgm:t>
    </dgm:pt>
    <dgm:pt modelId="{161F12A7-2CA2-4853-A178-76B19935A9A5}" type="sibTrans" cxnId="{EAB674E2-6392-499E-BBC9-378A851C33FB}">
      <dgm:prSet/>
      <dgm:spPr/>
      <dgm:t>
        <a:bodyPr/>
        <a:lstStyle/>
        <a:p>
          <a:endParaRPr lang="en-US">
            <a:solidFill>
              <a:schemeClr val="bg1"/>
            </a:solidFill>
          </a:endParaRPr>
        </a:p>
      </dgm:t>
    </dgm:pt>
    <dgm:pt modelId="{0E697390-FF08-4A8F-AC4C-750EDB18DF4A}">
      <dgm:prSet phldrT="[Text]"/>
      <dgm:spPr/>
      <dgm:t>
        <a:bodyPr/>
        <a:lstStyle/>
        <a:p>
          <a:r>
            <a:rPr lang="en-US" dirty="0">
              <a:solidFill>
                <a:schemeClr val="bg1"/>
              </a:solidFill>
            </a:rPr>
            <a:t>Return to Employee Dashboard</a:t>
          </a:r>
        </a:p>
      </dgm:t>
    </dgm:pt>
    <dgm:pt modelId="{B1D5B9A2-ECFB-446E-92F9-6FF9023066AC}" type="parTrans" cxnId="{2F0F4962-1DCC-451E-8E82-BBCD959ED180}">
      <dgm:prSet/>
      <dgm:spPr/>
      <dgm:t>
        <a:bodyPr/>
        <a:lstStyle/>
        <a:p>
          <a:endParaRPr lang="en-US">
            <a:solidFill>
              <a:schemeClr val="bg1"/>
            </a:solidFill>
          </a:endParaRPr>
        </a:p>
      </dgm:t>
    </dgm:pt>
    <dgm:pt modelId="{1637C577-0DF9-445B-BB69-8B797BD261C5}" type="sibTrans" cxnId="{2F0F4962-1DCC-451E-8E82-BBCD959ED180}">
      <dgm:prSet/>
      <dgm:spPr/>
      <dgm:t>
        <a:bodyPr/>
        <a:lstStyle/>
        <a:p>
          <a:endParaRPr lang="en-US">
            <a:solidFill>
              <a:schemeClr val="bg1"/>
            </a:solidFill>
          </a:endParaRPr>
        </a:p>
      </dgm:t>
    </dgm:pt>
    <dgm:pt modelId="{60FE7DBD-C244-42B9-8AC3-4054E8981C62}">
      <dgm:prSet phldrT="[Text]"/>
      <dgm:spPr/>
      <dgm:t>
        <a:bodyPr/>
        <a:lstStyle/>
        <a:p>
          <a:r>
            <a:rPr lang="en-US" dirty="0">
              <a:solidFill>
                <a:schemeClr val="bg1"/>
              </a:solidFill>
            </a:rPr>
            <a:t>Click “Employee Dashboard” to return to the home screen.</a:t>
          </a:r>
        </a:p>
      </dgm:t>
    </dgm:pt>
    <dgm:pt modelId="{4C5A1919-1D45-4E6E-9F2D-2C65277BA63A}" type="parTrans" cxnId="{D9DC2DBE-14E8-4D53-8A37-FD2B23494E8D}">
      <dgm:prSet/>
      <dgm:spPr/>
      <dgm:t>
        <a:bodyPr/>
        <a:lstStyle/>
        <a:p>
          <a:endParaRPr lang="en-US">
            <a:solidFill>
              <a:schemeClr val="bg1"/>
            </a:solidFill>
          </a:endParaRPr>
        </a:p>
      </dgm:t>
    </dgm:pt>
    <dgm:pt modelId="{F8B0D7B9-08BF-4743-967D-D6D39E79B494}" type="sibTrans" cxnId="{D9DC2DBE-14E8-4D53-8A37-FD2B23494E8D}">
      <dgm:prSet/>
      <dgm:spPr/>
      <dgm:t>
        <a:bodyPr/>
        <a:lstStyle/>
        <a:p>
          <a:endParaRPr lang="en-US">
            <a:solidFill>
              <a:schemeClr val="bg1"/>
            </a:solidFill>
          </a:endParaRPr>
        </a:p>
      </dgm:t>
    </dgm:pt>
    <dgm:pt modelId="{0DF0F1AC-5B86-4DB2-8E31-6417CF28818A}">
      <dgm:prSet phldrT="[Text]"/>
      <dgm:spPr/>
      <dgm:t>
        <a:bodyPr/>
        <a:lstStyle/>
        <a:p>
          <a:r>
            <a:rPr lang="en-US" dirty="0">
              <a:solidFill>
                <a:schemeClr val="bg1"/>
              </a:solidFill>
            </a:rPr>
            <a:t>Timesheet</a:t>
          </a:r>
        </a:p>
      </dgm:t>
    </dgm:pt>
    <dgm:pt modelId="{42EF3E4E-B923-42C0-AB2D-F0EC5DF58483}" type="sibTrans" cxnId="{1ACBC2E5-862C-43B5-A5C8-7B96EAFD4D3E}">
      <dgm:prSet/>
      <dgm:spPr/>
      <dgm:t>
        <a:bodyPr/>
        <a:lstStyle/>
        <a:p>
          <a:endParaRPr lang="en-US">
            <a:solidFill>
              <a:schemeClr val="bg1"/>
            </a:solidFill>
          </a:endParaRPr>
        </a:p>
      </dgm:t>
    </dgm:pt>
    <dgm:pt modelId="{E61C7B3C-3532-493A-81FC-B49770851F9E}" type="parTrans" cxnId="{1ACBC2E5-862C-43B5-A5C8-7B96EAFD4D3E}">
      <dgm:prSet/>
      <dgm:spPr/>
      <dgm:t>
        <a:bodyPr/>
        <a:lstStyle/>
        <a:p>
          <a:endParaRPr lang="en-US">
            <a:solidFill>
              <a:schemeClr val="bg1"/>
            </a:solidFill>
          </a:endParaRPr>
        </a:p>
      </dgm:t>
    </dgm:pt>
    <dgm:pt modelId="{CC8449A4-7405-445F-AD3F-C59842D863CB}">
      <dgm:prSet phldrT="[Text]"/>
      <dgm:spPr/>
      <dgm:t>
        <a:bodyPr/>
        <a:lstStyle/>
        <a:p>
          <a:r>
            <a:rPr lang="en-US" dirty="0">
              <a:solidFill>
                <a:schemeClr val="bg1"/>
              </a:solidFill>
            </a:rPr>
            <a:t>Click “Timesheet”, to see your timesheet.</a:t>
          </a:r>
        </a:p>
      </dgm:t>
    </dgm:pt>
    <dgm:pt modelId="{FEFC0AD0-0C03-4C2F-87A0-CC1F4D922C03}" type="sibTrans" cxnId="{56A84CED-006B-42C4-8D14-A7078AA45EF0}">
      <dgm:prSet/>
      <dgm:spPr/>
      <dgm:t>
        <a:bodyPr/>
        <a:lstStyle/>
        <a:p>
          <a:endParaRPr lang="en-US">
            <a:solidFill>
              <a:schemeClr val="bg1"/>
            </a:solidFill>
          </a:endParaRPr>
        </a:p>
      </dgm:t>
    </dgm:pt>
    <dgm:pt modelId="{9D11808A-73C4-44C7-85CE-90CF6F264532}" type="parTrans" cxnId="{56A84CED-006B-42C4-8D14-A7078AA45EF0}">
      <dgm:prSet/>
      <dgm:spPr/>
      <dgm:t>
        <a:bodyPr/>
        <a:lstStyle/>
        <a:p>
          <a:endParaRPr lang="en-US">
            <a:solidFill>
              <a:schemeClr val="bg1"/>
            </a:solidFill>
          </a:endParaRPr>
        </a:p>
      </dgm:t>
    </dgm:pt>
    <dgm:pt modelId="{1D345928-19E7-4EC4-A980-AAB8AA87B09D}">
      <dgm:prSet phldrT="[Text]"/>
      <dgm:spPr/>
      <dgm:t>
        <a:bodyPr/>
        <a:lstStyle/>
        <a:p>
          <a:r>
            <a:rPr lang="en-US" dirty="0">
              <a:solidFill>
                <a:schemeClr val="bg1"/>
              </a:solidFill>
            </a:rPr>
            <a:t>Reports</a:t>
          </a:r>
        </a:p>
      </dgm:t>
    </dgm:pt>
    <dgm:pt modelId="{2FE96AC1-7002-4AA4-A7CD-2758E544135B}" type="sibTrans" cxnId="{96A0A020-CE6C-4301-985B-2411058BCEF9}">
      <dgm:prSet/>
      <dgm:spPr/>
      <dgm:t>
        <a:bodyPr/>
        <a:lstStyle/>
        <a:p>
          <a:endParaRPr lang="en-US">
            <a:solidFill>
              <a:schemeClr val="bg1"/>
            </a:solidFill>
          </a:endParaRPr>
        </a:p>
      </dgm:t>
    </dgm:pt>
    <dgm:pt modelId="{319A41E0-32BE-4381-B30C-E13821469899}" type="parTrans" cxnId="{96A0A020-CE6C-4301-985B-2411058BCEF9}">
      <dgm:prSet/>
      <dgm:spPr/>
      <dgm:t>
        <a:bodyPr/>
        <a:lstStyle/>
        <a:p>
          <a:endParaRPr lang="en-US">
            <a:solidFill>
              <a:schemeClr val="bg1"/>
            </a:solidFill>
          </a:endParaRPr>
        </a:p>
      </dgm:t>
    </dgm:pt>
    <dgm:pt modelId="{B8E2F782-98A9-4D80-A9BC-E1D6DD7731DA}" type="pres">
      <dgm:prSet presAssocID="{0C93ED12-1952-4576-8215-F859BF040667}" presName="list" presStyleCnt="0">
        <dgm:presLayoutVars>
          <dgm:dir/>
          <dgm:animLvl val="lvl"/>
        </dgm:presLayoutVars>
      </dgm:prSet>
      <dgm:spPr/>
    </dgm:pt>
    <dgm:pt modelId="{9C9911F0-4460-44A6-A534-AA068B4335D4}" type="pres">
      <dgm:prSet presAssocID="{0E697390-FF08-4A8F-AC4C-750EDB18DF4A}" presName="posSpace" presStyleCnt="0"/>
      <dgm:spPr/>
    </dgm:pt>
    <dgm:pt modelId="{D76B0191-3959-41E4-BB11-6B1FB4C5E0EA}" type="pres">
      <dgm:prSet presAssocID="{0E697390-FF08-4A8F-AC4C-750EDB18DF4A}" presName="vertFlow" presStyleCnt="0"/>
      <dgm:spPr/>
    </dgm:pt>
    <dgm:pt modelId="{02B680E7-13A1-4F23-A438-18636AF25B08}" type="pres">
      <dgm:prSet presAssocID="{0E697390-FF08-4A8F-AC4C-750EDB18DF4A}" presName="topSpace" presStyleCnt="0"/>
      <dgm:spPr/>
    </dgm:pt>
    <dgm:pt modelId="{37DF25DD-E37B-40FA-9C23-DD57FED405AC}" type="pres">
      <dgm:prSet presAssocID="{0E697390-FF08-4A8F-AC4C-750EDB18DF4A}" presName="firstComp" presStyleCnt="0"/>
      <dgm:spPr/>
    </dgm:pt>
    <dgm:pt modelId="{419557AD-659B-4983-9B39-582D1A8A2A23}" type="pres">
      <dgm:prSet presAssocID="{0E697390-FF08-4A8F-AC4C-750EDB18DF4A}" presName="firstChild" presStyleLbl="bgAccFollowNode1" presStyleIdx="0" presStyleCnt="3"/>
      <dgm:spPr/>
    </dgm:pt>
    <dgm:pt modelId="{26C7F96A-D209-4B22-8FF1-3DBBA82595CD}" type="pres">
      <dgm:prSet presAssocID="{0E697390-FF08-4A8F-AC4C-750EDB18DF4A}" presName="firstChildTx" presStyleLbl="bgAccFollowNode1" presStyleIdx="0" presStyleCnt="3">
        <dgm:presLayoutVars>
          <dgm:bulletEnabled val="1"/>
        </dgm:presLayoutVars>
      </dgm:prSet>
      <dgm:spPr/>
    </dgm:pt>
    <dgm:pt modelId="{A743684A-63C3-44D1-AD60-76F997D50B19}" type="pres">
      <dgm:prSet presAssocID="{0E697390-FF08-4A8F-AC4C-750EDB18DF4A}" presName="negSpace" presStyleCnt="0"/>
      <dgm:spPr/>
    </dgm:pt>
    <dgm:pt modelId="{808BCE8A-E96F-41F8-8272-5C60C36D6708}" type="pres">
      <dgm:prSet presAssocID="{0E697390-FF08-4A8F-AC4C-750EDB18DF4A}" presName="circle" presStyleLbl="node1" presStyleIdx="0" presStyleCnt="3"/>
      <dgm:spPr/>
    </dgm:pt>
    <dgm:pt modelId="{0DD7FBCD-9FD9-434D-B979-F311DF5C6C77}" type="pres">
      <dgm:prSet presAssocID="{1637C577-0DF9-445B-BB69-8B797BD261C5}" presName="transSpace" presStyleCnt="0"/>
      <dgm:spPr/>
    </dgm:pt>
    <dgm:pt modelId="{4088C031-55E9-4165-8B7A-0709D7A11D09}" type="pres">
      <dgm:prSet presAssocID="{0DF0F1AC-5B86-4DB2-8E31-6417CF28818A}" presName="posSpace" presStyleCnt="0"/>
      <dgm:spPr/>
    </dgm:pt>
    <dgm:pt modelId="{9278CE7A-AF97-4262-B122-03919112307E}" type="pres">
      <dgm:prSet presAssocID="{0DF0F1AC-5B86-4DB2-8E31-6417CF28818A}" presName="vertFlow" presStyleCnt="0"/>
      <dgm:spPr/>
    </dgm:pt>
    <dgm:pt modelId="{608420C4-E714-4F5A-8AB9-1D01386D385B}" type="pres">
      <dgm:prSet presAssocID="{0DF0F1AC-5B86-4DB2-8E31-6417CF28818A}" presName="topSpace" presStyleCnt="0"/>
      <dgm:spPr/>
    </dgm:pt>
    <dgm:pt modelId="{057B15F0-DD0D-48FC-94C6-2EF34105DA40}" type="pres">
      <dgm:prSet presAssocID="{0DF0F1AC-5B86-4DB2-8E31-6417CF28818A}" presName="firstComp" presStyleCnt="0"/>
      <dgm:spPr/>
    </dgm:pt>
    <dgm:pt modelId="{87A76D86-7CE1-40AC-8ACE-8B75C771079C}" type="pres">
      <dgm:prSet presAssocID="{0DF0F1AC-5B86-4DB2-8E31-6417CF28818A}" presName="firstChild" presStyleLbl="bgAccFollowNode1" presStyleIdx="1" presStyleCnt="3"/>
      <dgm:spPr/>
    </dgm:pt>
    <dgm:pt modelId="{9F368EF8-8049-4823-9AE4-66718FE3A8DF}" type="pres">
      <dgm:prSet presAssocID="{0DF0F1AC-5B86-4DB2-8E31-6417CF28818A}" presName="firstChildTx" presStyleLbl="bgAccFollowNode1" presStyleIdx="1" presStyleCnt="3">
        <dgm:presLayoutVars>
          <dgm:bulletEnabled val="1"/>
        </dgm:presLayoutVars>
      </dgm:prSet>
      <dgm:spPr/>
    </dgm:pt>
    <dgm:pt modelId="{057D2886-A2EC-461D-88BB-6A3C8FDAF241}" type="pres">
      <dgm:prSet presAssocID="{0DF0F1AC-5B86-4DB2-8E31-6417CF28818A}" presName="negSpace" presStyleCnt="0"/>
      <dgm:spPr/>
    </dgm:pt>
    <dgm:pt modelId="{5E01E513-B85B-4EE3-8495-47E1D09512C3}" type="pres">
      <dgm:prSet presAssocID="{0DF0F1AC-5B86-4DB2-8E31-6417CF28818A}" presName="circle" presStyleLbl="node1" presStyleIdx="1" presStyleCnt="3"/>
      <dgm:spPr/>
    </dgm:pt>
    <dgm:pt modelId="{DF95B4C3-67B5-4825-A6EA-F7D42AD70457}" type="pres">
      <dgm:prSet presAssocID="{42EF3E4E-B923-42C0-AB2D-F0EC5DF58483}" presName="transSpace" presStyleCnt="0"/>
      <dgm:spPr/>
    </dgm:pt>
    <dgm:pt modelId="{91352045-3899-4484-AD29-2CA54B9BD24D}" type="pres">
      <dgm:prSet presAssocID="{1D345928-19E7-4EC4-A980-AAB8AA87B09D}" presName="posSpace" presStyleCnt="0"/>
      <dgm:spPr/>
    </dgm:pt>
    <dgm:pt modelId="{3612CACB-8CCA-4663-BEC4-A4D69F9D427E}" type="pres">
      <dgm:prSet presAssocID="{1D345928-19E7-4EC4-A980-AAB8AA87B09D}" presName="vertFlow" presStyleCnt="0"/>
      <dgm:spPr/>
    </dgm:pt>
    <dgm:pt modelId="{32EC6C30-6860-4503-8E39-16346508EE60}" type="pres">
      <dgm:prSet presAssocID="{1D345928-19E7-4EC4-A980-AAB8AA87B09D}" presName="topSpace" presStyleCnt="0"/>
      <dgm:spPr/>
    </dgm:pt>
    <dgm:pt modelId="{BBF9B762-F3BD-4382-B4E3-E53FCBE59B45}" type="pres">
      <dgm:prSet presAssocID="{1D345928-19E7-4EC4-A980-AAB8AA87B09D}" presName="firstComp" presStyleCnt="0"/>
      <dgm:spPr/>
    </dgm:pt>
    <dgm:pt modelId="{8C77432D-CCCA-4721-80CA-8FF339CEEB6D}" type="pres">
      <dgm:prSet presAssocID="{1D345928-19E7-4EC4-A980-AAB8AA87B09D}" presName="firstChild" presStyleLbl="bgAccFollowNode1" presStyleIdx="2" presStyleCnt="3"/>
      <dgm:spPr/>
    </dgm:pt>
    <dgm:pt modelId="{733986A0-C939-4AA0-BD24-657E0F791334}" type="pres">
      <dgm:prSet presAssocID="{1D345928-19E7-4EC4-A980-AAB8AA87B09D}" presName="firstChildTx" presStyleLbl="bgAccFollowNode1" presStyleIdx="2" presStyleCnt="3">
        <dgm:presLayoutVars>
          <dgm:bulletEnabled val="1"/>
        </dgm:presLayoutVars>
      </dgm:prSet>
      <dgm:spPr/>
    </dgm:pt>
    <dgm:pt modelId="{A7C17D73-A493-4B95-9617-02540518DAD3}" type="pres">
      <dgm:prSet presAssocID="{1D345928-19E7-4EC4-A980-AAB8AA87B09D}" presName="negSpace" presStyleCnt="0"/>
      <dgm:spPr/>
    </dgm:pt>
    <dgm:pt modelId="{8C2DF40B-8DDD-400D-B435-571172CAAE5E}" type="pres">
      <dgm:prSet presAssocID="{1D345928-19E7-4EC4-A980-AAB8AA87B09D}" presName="circle" presStyleLbl="node1" presStyleIdx="2" presStyleCnt="3"/>
      <dgm:spPr/>
    </dgm:pt>
  </dgm:ptLst>
  <dgm:cxnLst>
    <dgm:cxn modelId="{C7FE9508-59B0-4E2E-991C-FF8C4709095F}" type="presOf" srcId="{95A8A44B-B182-4935-A6C9-4B2845E98511}" destId="{733986A0-C939-4AA0-BD24-657E0F791334}" srcOrd="1" destOrd="0" presId="urn:microsoft.com/office/officeart/2005/8/layout/hList9"/>
    <dgm:cxn modelId="{A6E16E17-DEB3-4FF6-86F1-28D7F5F9330C}" type="presOf" srcId="{1D345928-19E7-4EC4-A980-AAB8AA87B09D}" destId="{8C2DF40B-8DDD-400D-B435-571172CAAE5E}" srcOrd="0" destOrd="0" presId="urn:microsoft.com/office/officeart/2005/8/layout/hList9"/>
    <dgm:cxn modelId="{69232F1E-0510-43E5-8505-7C19311A55FE}" type="presOf" srcId="{60FE7DBD-C244-42B9-8AC3-4054E8981C62}" destId="{26C7F96A-D209-4B22-8FF1-3DBBA82595CD}" srcOrd="1" destOrd="0" presId="urn:microsoft.com/office/officeart/2005/8/layout/hList9"/>
    <dgm:cxn modelId="{83AD631F-8D35-4F89-8034-85F6758BF9BE}" type="presOf" srcId="{60FE7DBD-C244-42B9-8AC3-4054E8981C62}" destId="{419557AD-659B-4983-9B39-582D1A8A2A23}" srcOrd="0" destOrd="0" presId="urn:microsoft.com/office/officeart/2005/8/layout/hList9"/>
    <dgm:cxn modelId="{96A0A020-CE6C-4301-985B-2411058BCEF9}" srcId="{0C93ED12-1952-4576-8215-F859BF040667}" destId="{1D345928-19E7-4EC4-A980-AAB8AA87B09D}" srcOrd="2" destOrd="0" parTransId="{319A41E0-32BE-4381-B30C-E13821469899}" sibTransId="{2FE96AC1-7002-4AA4-A7CD-2758E544135B}"/>
    <dgm:cxn modelId="{2F0F4962-1DCC-451E-8E82-BBCD959ED180}" srcId="{0C93ED12-1952-4576-8215-F859BF040667}" destId="{0E697390-FF08-4A8F-AC4C-750EDB18DF4A}" srcOrd="0" destOrd="0" parTransId="{B1D5B9A2-ECFB-446E-92F9-6FF9023066AC}" sibTransId="{1637C577-0DF9-445B-BB69-8B797BD261C5}"/>
    <dgm:cxn modelId="{042BDA6D-D257-4937-B650-49E50A173387}" type="presOf" srcId="{0DF0F1AC-5B86-4DB2-8E31-6417CF28818A}" destId="{5E01E513-B85B-4EE3-8495-47E1D09512C3}" srcOrd="0" destOrd="0" presId="urn:microsoft.com/office/officeart/2005/8/layout/hList9"/>
    <dgm:cxn modelId="{0378D574-E510-48F3-9D79-2260738EA6A6}" type="presOf" srcId="{0E697390-FF08-4A8F-AC4C-750EDB18DF4A}" destId="{808BCE8A-E96F-41F8-8272-5C60C36D6708}" srcOrd="0" destOrd="0" presId="urn:microsoft.com/office/officeart/2005/8/layout/hList9"/>
    <dgm:cxn modelId="{9A79B992-58B3-4CC7-A1E6-D4A4BF77EE15}" type="presOf" srcId="{CC8449A4-7405-445F-AD3F-C59842D863CB}" destId="{87A76D86-7CE1-40AC-8ACE-8B75C771079C}" srcOrd="0" destOrd="0" presId="urn:microsoft.com/office/officeart/2005/8/layout/hList9"/>
    <dgm:cxn modelId="{27BA42AF-0C60-4EDE-AF3B-70335352AC20}" type="presOf" srcId="{0C93ED12-1952-4576-8215-F859BF040667}" destId="{B8E2F782-98A9-4D80-A9BC-E1D6DD7731DA}" srcOrd="0" destOrd="0" presId="urn:microsoft.com/office/officeart/2005/8/layout/hList9"/>
    <dgm:cxn modelId="{D9DC2DBE-14E8-4D53-8A37-FD2B23494E8D}" srcId="{0E697390-FF08-4A8F-AC4C-750EDB18DF4A}" destId="{60FE7DBD-C244-42B9-8AC3-4054E8981C62}" srcOrd="0" destOrd="0" parTransId="{4C5A1919-1D45-4E6E-9F2D-2C65277BA63A}" sibTransId="{F8B0D7B9-08BF-4743-967D-D6D39E79B494}"/>
    <dgm:cxn modelId="{9148ADBE-343C-4B35-86DE-93EEF0510487}" type="presOf" srcId="{CC8449A4-7405-445F-AD3F-C59842D863CB}" destId="{9F368EF8-8049-4823-9AE4-66718FE3A8DF}" srcOrd="1" destOrd="0" presId="urn:microsoft.com/office/officeart/2005/8/layout/hList9"/>
    <dgm:cxn modelId="{644B25C9-203E-4D46-BE7E-79A4820C79C5}" type="presOf" srcId="{95A8A44B-B182-4935-A6C9-4B2845E98511}" destId="{8C77432D-CCCA-4721-80CA-8FF339CEEB6D}" srcOrd="0" destOrd="0" presId="urn:microsoft.com/office/officeart/2005/8/layout/hList9"/>
    <dgm:cxn modelId="{EAB674E2-6392-499E-BBC9-378A851C33FB}" srcId="{1D345928-19E7-4EC4-A980-AAB8AA87B09D}" destId="{95A8A44B-B182-4935-A6C9-4B2845E98511}" srcOrd="0" destOrd="0" parTransId="{E4932B0B-A95B-47A6-BFB7-67591145ED6D}" sibTransId="{161F12A7-2CA2-4853-A178-76B19935A9A5}"/>
    <dgm:cxn modelId="{1ACBC2E5-862C-43B5-A5C8-7B96EAFD4D3E}" srcId="{0C93ED12-1952-4576-8215-F859BF040667}" destId="{0DF0F1AC-5B86-4DB2-8E31-6417CF28818A}" srcOrd="1" destOrd="0" parTransId="{E61C7B3C-3532-493A-81FC-B49770851F9E}" sibTransId="{42EF3E4E-B923-42C0-AB2D-F0EC5DF58483}"/>
    <dgm:cxn modelId="{56A84CED-006B-42C4-8D14-A7078AA45EF0}" srcId="{0DF0F1AC-5B86-4DB2-8E31-6417CF28818A}" destId="{CC8449A4-7405-445F-AD3F-C59842D863CB}" srcOrd="0" destOrd="0" parTransId="{9D11808A-73C4-44C7-85CE-90CF6F264532}" sibTransId="{FEFC0AD0-0C03-4C2F-87A0-CC1F4D922C03}"/>
    <dgm:cxn modelId="{85947892-2217-47DF-A5BE-4AAFFF886001}" type="presParOf" srcId="{B8E2F782-98A9-4D80-A9BC-E1D6DD7731DA}" destId="{9C9911F0-4460-44A6-A534-AA068B4335D4}" srcOrd="0" destOrd="0" presId="urn:microsoft.com/office/officeart/2005/8/layout/hList9"/>
    <dgm:cxn modelId="{2EA9AE60-DCCA-4DFA-80F5-AFCDAEED7446}" type="presParOf" srcId="{B8E2F782-98A9-4D80-A9BC-E1D6DD7731DA}" destId="{D76B0191-3959-41E4-BB11-6B1FB4C5E0EA}" srcOrd="1" destOrd="0" presId="urn:microsoft.com/office/officeart/2005/8/layout/hList9"/>
    <dgm:cxn modelId="{979A6164-BBDF-4DB3-8243-211620361C9D}" type="presParOf" srcId="{D76B0191-3959-41E4-BB11-6B1FB4C5E0EA}" destId="{02B680E7-13A1-4F23-A438-18636AF25B08}" srcOrd="0" destOrd="0" presId="urn:microsoft.com/office/officeart/2005/8/layout/hList9"/>
    <dgm:cxn modelId="{A94C886E-F73E-4FAC-8619-12A87CA36EA0}" type="presParOf" srcId="{D76B0191-3959-41E4-BB11-6B1FB4C5E0EA}" destId="{37DF25DD-E37B-40FA-9C23-DD57FED405AC}" srcOrd="1" destOrd="0" presId="urn:microsoft.com/office/officeart/2005/8/layout/hList9"/>
    <dgm:cxn modelId="{1A979451-87B1-4174-B982-E413C81E6FA3}" type="presParOf" srcId="{37DF25DD-E37B-40FA-9C23-DD57FED405AC}" destId="{419557AD-659B-4983-9B39-582D1A8A2A23}" srcOrd="0" destOrd="0" presId="urn:microsoft.com/office/officeart/2005/8/layout/hList9"/>
    <dgm:cxn modelId="{FAB689A1-3EE3-488B-A5E5-7F32CFC864AE}" type="presParOf" srcId="{37DF25DD-E37B-40FA-9C23-DD57FED405AC}" destId="{26C7F96A-D209-4B22-8FF1-3DBBA82595CD}" srcOrd="1" destOrd="0" presId="urn:microsoft.com/office/officeart/2005/8/layout/hList9"/>
    <dgm:cxn modelId="{1B9E7A35-1A2B-4A32-86CE-5E0F0554BD5A}" type="presParOf" srcId="{B8E2F782-98A9-4D80-A9BC-E1D6DD7731DA}" destId="{A743684A-63C3-44D1-AD60-76F997D50B19}" srcOrd="2" destOrd="0" presId="urn:microsoft.com/office/officeart/2005/8/layout/hList9"/>
    <dgm:cxn modelId="{56D5AE75-F6DC-4A51-A7DE-88FA4E859FC3}" type="presParOf" srcId="{B8E2F782-98A9-4D80-A9BC-E1D6DD7731DA}" destId="{808BCE8A-E96F-41F8-8272-5C60C36D6708}" srcOrd="3" destOrd="0" presId="urn:microsoft.com/office/officeart/2005/8/layout/hList9"/>
    <dgm:cxn modelId="{D5F133B8-759D-4865-924E-1126310ED980}" type="presParOf" srcId="{B8E2F782-98A9-4D80-A9BC-E1D6DD7731DA}" destId="{0DD7FBCD-9FD9-434D-B979-F311DF5C6C77}" srcOrd="4" destOrd="0" presId="urn:microsoft.com/office/officeart/2005/8/layout/hList9"/>
    <dgm:cxn modelId="{1C41F9D6-555F-4BBA-839D-6F84F41AD79D}" type="presParOf" srcId="{B8E2F782-98A9-4D80-A9BC-E1D6DD7731DA}" destId="{4088C031-55E9-4165-8B7A-0709D7A11D09}" srcOrd="5" destOrd="0" presId="urn:microsoft.com/office/officeart/2005/8/layout/hList9"/>
    <dgm:cxn modelId="{9523EFFD-E193-4B69-9951-F8711375AE29}" type="presParOf" srcId="{B8E2F782-98A9-4D80-A9BC-E1D6DD7731DA}" destId="{9278CE7A-AF97-4262-B122-03919112307E}" srcOrd="6" destOrd="0" presId="urn:microsoft.com/office/officeart/2005/8/layout/hList9"/>
    <dgm:cxn modelId="{BE43C024-2239-4EA3-BFFC-6B55BD660EB8}" type="presParOf" srcId="{9278CE7A-AF97-4262-B122-03919112307E}" destId="{608420C4-E714-4F5A-8AB9-1D01386D385B}" srcOrd="0" destOrd="0" presId="urn:microsoft.com/office/officeart/2005/8/layout/hList9"/>
    <dgm:cxn modelId="{8C5A48C6-60C9-4317-BCEB-C6B320288672}" type="presParOf" srcId="{9278CE7A-AF97-4262-B122-03919112307E}" destId="{057B15F0-DD0D-48FC-94C6-2EF34105DA40}" srcOrd="1" destOrd="0" presId="urn:microsoft.com/office/officeart/2005/8/layout/hList9"/>
    <dgm:cxn modelId="{D3D5E404-A29E-4984-AB4C-B58878834C14}" type="presParOf" srcId="{057B15F0-DD0D-48FC-94C6-2EF34105DA40}" destId="{87A76D86-7CE1-40AC-8ACE-8B75C771079C}" srcOrd="0" destOrd="0" presId="urn:microsoft.com/office/officeart/2005/8/layout/hList9"/>
    <dgm:cxn modelId="{4AAC4936-9A13-4899-89D5-96AFF6B2DCB6}" type="presParOf" srcId="{057B15F0-DD0D-48FC-94C6-2EF34105DA40}" destId="{9F368EF8-8049-4823-9AE4-66718FE3A8DF}" srcOrd="1" destOrd="0" presId="urn:microsoft.com/office/officeart/2005/8/layout/hList9"/>
    <dgm:cxn modelId="{0A634920-91D1-4353-AC97-173AEB8ADCD8}" type="presParOf" srcId="{B8E2F782-98A9-4D80-A9BC-E1D6DD7731DA}" destId="{057D2886-A2EC-461D-88BB-6A3C8FDAF241}" srcOrd="7" destOrd="0" presId="urn:microsoft.com/office/officeart/2005/8/layout/hList9"/>
    <dgm:cxn modelId="{52307134-589C-473F-AB19-91C59918DC4A}" type="presParOf" srcId="{B8E2F782-98A9-4D80-A9BC-E1D6DD7731DA}" destId="{5E01E513-B85B-4EE3-8495-47E1D09512C3}" srcOrd="8" destOrd="0" presId="urn:microsoft.com/office/officeart/2005/8/layout/hList9"/>
    <dgm:cxn modelId="{9F80DDFE-9DE2-4A03-8059-D852D4F98F69}" type="presParOf" srcId="{B8E2F782-98A9-4D80-A9BC-E1D6DD7731DA}" destId="{DF95B4C3-67B5-4825-A6EA-F7D42AD70457}" srcOrd="9" destOrd="0" presId="urn:microsoft.com/office/officeart/2005/8/layout/hList9"/>
    <dgm:cxn modelId="{A0EF997D-B078-488D-A9FA-0E4EF581211A}" type="presParOf" srcId="{B8E2F782-98A9-4D80-A9BC-E1D6DD7731DA}" destId="{91352045-3899-4484-AD29-2CA54B9BD24D}" srcOrd="10" destOrd="0" presId="urn:microsoft.com/office/officeart/2005/8/layout/hList9"/>
    <dgm:cxn modelId="{919425BA-17F8-4F50-8EF5-E73F2D0D62E7}" type="presParOf" srcId="{B8E2F782-98A9-4D80-A9BC-E1D6DD7731DA}" destId="{3612CACB-8CCA-4663-BEC4-A4D69F9D427E}" srcOrd="11" destOrd="0" presId="urn:microsoft.com/office/officeart/2005/8/layout/hList9"/>
    <dgm:cxn modelId="{5EF0C0AE-F790-4027-B7D7-2A26DF4F834E}" type="presParOf" srcId="{3612CACB-8CCA-4663-BEC4-A4D69F9D427E}" destId="{32EC6C30-6860-4503-8E39-16346508EE60}" srcOrd="0" destOrd="0" presId="urn:microsoft.com/office/officeart/2005/8/layout/hList9"/>
    <dgm:cxn modelId="{44A9DDE9-F770-4CF9-8FF5-C75F2DA8EE5F}" type="presParOf" srcId="{3612CACB-8CCA-4663-BEC4-A4D69F9D427E}" destId="{BBF9B762-F3BD-4382-B4E3-E53FCBE59B45}" srcOrd="1" destOrd="0" presId="urn:microsoft.com/office/officeart/2005/8/layout/hList9"/>
    <dgm:cxn modelId="{94C94DA0-6134-4D2F-9641-03907C39547D}" type="presParOf" srcId="{BBF9B762-F3BD-4382-B4E3-E53FCBE59B45}" destId="{8C77432D-CCCA-4721-80CA-8FF339CEEB6D}" srcOrd="0" destOrd="0" presId="urn:microsoft.com/office/officeart/2005/8/layout/hList9"/>
    <dgm:cxn modelId="{8D87F43C-AD2E-46E8-988B-36427EE1188C}" type="presParOf" srcId="{BBF9B762-F3BD-4382-B4E3-E53FCBE59B45}" destId="{733986A0-C939-4AA0-BD24-657E0F791334}" srcOrd="1" destOrd="0" presId="urn:microsoft.com/office/officeart/2005/8/layout/hList9"/>
    <dgm:cxn modelId="{D914B64D-E719-4578-8D2F-9515CF00DDDA}" type="presParOf" srcId="{B8E2F782-98A9-4D80-A9BC-E1D6DD7731DA}" destId="{A7C17D73-A493-4B95-9617-02540518DAD3}" srcOrd="12" destOrd="0" presId="urn:microsoft.com/office/officeart/2005/8/layout/hList9"/>
    <dgm:cxn modelId="{15759242-23BF-4FD8-AC85-26DD77740416}" type="presParOf" srcId="{B8E2F782-98A9-4D80-A9BC-E1D6DD7731DA}" destId="{8C2DF40B-8DDD-400D-B435-571172CAAE5E}" srcOrd="1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58D68-999D-4FB8-9D05-A5D67FF4F0F0}">
      <dsp:nvSpPr>
        <dsp:cNvPr id="0" name=""/>
        <dsp:cNvSpPr/>
      </dsp:nvSpPr>
      <dsp:spPr>
        <a:xfrm>
          <a:off x="0" y="8206"/>
          <a:ext cx="10708115" cy="421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Review &amp; Verify</a:t>
          </a:r>
        </a:p>
      </dsp:txBody>
      <dsp:txXfrm>
        <a:off x="20561" y="28767"/>
        <a:ext cx="10666993" cy="380078"/>
      </dsp:txXfrm>
    </dsp:sp>
    <dsp:sp modelId="{1C33B37B-21B5-41BC-8BE8-552E862BC91E}">
      <dsp:nvSpPr>
        <dsp:cNvPr id="0" name=""/>
        <dsp:cNvSpPr/>
      </dsp:nvSpPr>
      <dsp:spPr>
        <a:xfrm>
          <a:off x="0" y="429406"/>
          <a:ext cx="10708115" cy="8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983"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Review &amp; verify all hours entered and/or leave taken to ensure any necessary corrections are made prior to approving time. </a:t>
          </a:r>
          <a:br>
            <a:rPr lang="en-US" sz="1400" kern="1200" dirty="0"/>
          </a:br>
          <a:br>
            <a:rPr lang="en-US" sz="1400" kern="1200" dirty="0"/>
          </a:br>
          <a:r>
            <a:rPr lang="en-US" sz="1400" kern="1200" dirty="0"/>
            <a:t>*Note – Any leave taken and/or comp/overtime entered on the employee's web timesheet should have an approved corresponding document (including the supervisor’s signature) to match.</a:t>
          </a:r>
        </a:p>
      </dsp:txBody>
      <dsp:txXfrm>
        <a:off x="0" y="429406"/>
        <a:ext cx="10708115" cy="801090"/>
      </dsp:txXfrm>
    </dsp:sp>
    <dsp:sp modelId="{9C296C5D-FE0D-416E-8490-5BD6FA48A1D7}">
      <dsp:nvSpPr>
        <dsp:cNvPr id="0" name=""/>
        <dsp:cNvSpPr/>
      </dsp:nvSpPr>
      <dsp:spPr>
        <a:xfrm>
          <a:off x="0" y="1230496"/>
          <a:ext cx="10708115" cy="421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Return for Correction (if needed)</a:t>
          </a:r>
        </a:p>
      </dsp:txBody>
      <dsp:txXfrm>
        <a:off x="20561" y="1251057"/>
        <a:ext cx="10666993" cy="380078"/>
      </dsp:txXfrm>
    </dsp:sp>
    <dsp:sp modelId="{D9AE3FA7-23BD-4B07-97D9-89211FBECB16}">
      <dsp:nvSpPr>
        <dsp:cNvPr id="0" name=""/>
        <dsp:cNvSpPr/>
      </dsp:nvSpPr>
      <dsp:spPr>
        <a:xfrm>
          <a:off x="0" y="1651696"/>
          <a:ext cx="10708115"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983"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Notify the employee when a web timesheet is returned for corrections.</a:t>
          </a:r>
        </a:p>
      </dsp:txBody>
      <dsp:txXfrm>
        <a:off x="0" y="1651696"/>
        <a:ext cx="10708115" cy="298080"/>
      </dsp:txXfrm>
    </dsp:sp>
    <dsp:sp modelId="{ECE7EA81-2438-44C0-91D7-6CD98E28C3AB}">
      <dsp:nvSpPr>
        <dsp:cNvPr id="0" name=""/>
        <dsp:cNvSpPr/>
      </dsp:nvSpPr>
      <dsp:spPr>
        <a:xfrm>
          <a:off x="0" y="1949776"/>
          <a:ext cx="10708115" cy="421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Approve</a:t>
          </a:r>
        </a:p>
      </dsp:txBody>
      <dsp:txXfrm>
        <a:off x="20561" y="1970337"/>
        <a:ext cx="10666993" cy="380078"/>
      </dsp:txXfrm>
    </dsp:sp>
    <dsp:sp modelId="{C47E1F2D-6449-4BC1-A9A8-8B764F06BA73}">
      <dsp:nvSpPr>
        <dsp:cNvPr id="0" name=""/>
        <dsp:cNvSpPr/>
      </dsp:nvSpPr>
      <dsp:spPr>
        <a:xfrm>
          <a:off x="0" y="2370976"/>
          <a:ext cx="10708115"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983"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Approve the employee’s web time entry for every pay period.</a:t>
          </a:r>
        </a:p>
      </dsp:txBody>
      <dsp:txXfrm>
        <a:off x="0" y="2370976"/>
        <a:ext cx="10708115" cy="298080"/>
      </dsp:txXfrm>
    </dsp:sp>
    <dsp:sp modelId="{E1E5B060-3B8A-4B57-B52F-DEF918DB2969}">
      <dsp:nvSpPr>
        <dsp:cNvPr id="0" name=""/>
        <dsp:cNvSpPr/>
      </dsp:nvSpPr>
      <dsp:spPr>
        <a:xfrm>
          <a:off x="0" y="2669056"/>
          <a:ext cx="10708115" cy="421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Documents to Payroll</a:t>
          </a:r>
        </a:p>
      </dsp:txBody>
      <dsp:txXfrm>
        <a:off x="20561" y="2689617"/>
        <a:ext cx="10666993" cy="380078"/>
      </dsp:txXfrm>
    </dsp:sp>
    <dsp:sp modelId="{3B9426F8-DAC3-4ADC-915D-870CBE85B500}">
      <dsp:nvSpPr>
        <dsp:cNvPr id="0" name=""/>
        <dsp:cNvSpPr/>
      </dsp:nvSpPr>
      <dsp:spPr>
        <a:xfrm>
          <a:off x="0" y="3090256"/>
          <a:ext cx="10708115" cy="1024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983"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Once all time has been approved via the web, all time entry documentation should be forwarded to the Payroll department. This includes all Request for Leave documents (including any backup documentation) and all Compensatory/Overtime Earned documents. </a:t>
          </a:r>
        </a:p>
        <a:p>
          <a:pPr marL="114300" lvl="1" indent="-114300" algn="l" defTabSz="622300">
            <a:lnSpc>
              <a:spcPct val="90000"/>
            </a:lnSpc>
            <a:spcBef>
              <a:spcPct val="0"/>
            </a:spcBef>
            <a:spcAft>
              <a:spcPct val="20000"/>
            </a:spcAft>
            <a:buChar char="•"/>
          </a:pPr>
          <a:br>
            <a:rPr lang="en-US" sz="1400" kern="1200" dirty="0"/>
          </a:br>
          <a:r>
            <a:rPr lang="en-US" sz="1400" kern="1200" dirty="0"/>
            <a:t>*Note – All Graduate Assistant, Students &amp; Wages of Labor documents are kept in the department’s file for 5 years.</a:t>
          </a:r>
        </a:p>
      </dsp:txBody>
      <dsp:txXfrm>
        <a:off x="0" y="3090256"/>
        <a:ext cx="10708115" cy="10246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F44AE-7803-4046-8625-9976827FDE6A}">
      <dsp:nvSpPr>
        <dsp:cNvPr id="0" name=""/>
        <dsp:cNvSpPr/>
      </dsp:nvSpPr>
      <dsp:spPr>
        <a:xfrm>
          <a:off x="0" y="36817"/>
          <a:ext cx="5568079" cy="505696"/>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en-US" sz="1600" kern="1200" dirty="0"/>
            <a:t>Details</a:t>
          </a:r>
        </a:p>
      </dsp:txBody>
      <dsp:txXfrm>
        <a:off x="24686" y="61503"/>
        <a:ext cx="5518707" cy="456324"/>
      </dsp:txXfrm>
    </dsp:sp>
    <dsp:sp modelId="{324D59B7-8532-424C-9EE3-E65C45B67EAD}">
      <dsp:nvSpPr>
        <dsp:cNvPr id="0" name=""/>
        <dsp:cNvSpPr/>
      </dsp:nvSpPr>
      <dsp:spPr>
        <a:xfrm>
          <a:off x="0" y="542513"/>
          <a:ext cx="5568079"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787" tIns="20320" rIns="113792" bIns="20320" numCol="1" spcCol="1270" anchor="ctr" anchorCtr="0">
          <a:noAutofit/>
        </a:bodyPr>
        <a:lstStyle/>
        <a:p>
          <a:pPr marL="171450" lvl="1" indent="-171450" algn="ctr" defTabSz="711200">
            <a:lnSpc>
              <a:spcPct val="100000"/>
            </a:lnSpc>
            <a:spcBef>
              <a:spcPct val="0"/>
            </a:spcBef>
            <a:spcAft>
              <a:spcPct val="20000"/>
            </a:spcAft>
            <a:buNone/>
          </a:pPr>
          <a:r>
            <a:rPr lang="en-US" sz="1600" kern="1200" dirty="0"/>
            <a:t>Click details to review the employee's timesheet.</a:t>
          </a:r>
        </a:p>
      </dsp:txBody>
      <dsp:txXfrm>
        <a:off x="0" y="542513"/>
        <a:ext cx="5568079" cy="844560"/>
      </dsp:txXfrm>
    </dsp:sp>
    <dsp:sp modelId="{8101441C-8153-4C66-A121-8836C0D3285E}">
      <dsp:nvSpPr>
        <dsp:cNvPr id="0" name=""/>
        <dsp:cNvSpPr/>
      </dsp:nvSpPr>
      <dsp:spPr>
        <a:xfrm>
          <a:off x="0" y="1387073"/>
          <a:ext cx="5568079" cy="505696"/>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en-US" sz="1600" kern="1200" dirty="0"/>
            <a:t>Approve</a:t>
          </a:r>
        </a:p>
      </dsp:txBody>
      <dsp:txXfrm>
        <a:off x="24686" y="1411759"/>
        <a:ext cx="5518707" cy="456324"/>
      </dsp:txXfrm>
    </dsp:sp>
    <dsp:sp modelId="{59489B04-6201-4E5C-A2BC-6E974E8D2949}">
      <dsp:nvSpPr>
        <dsp:cNvPr id="0" name=""/>
        <dsp:cNvSpPr/>
      </dsp:nvSpPr>
      <dsp:spPr>
        <a:xfrm>
          <a:off x="0" y="1892770"/>
          <a:ext cx="5568079"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787" tIns="20320" rIns="113792" bIns="20320" numCol="1" spcCol="1270" anchor="ctr" anchorCtr="0">
          <a:noAutofit/>
        </a:bodyPr>
        <a:lstStyle/>
        <a:p>
          <a:pPr marL="115888" lvl="1" indent="0" algn="ctr" defTabSz="711200">
            <a:lnSpc>
              <a:spcPct val="100000"/>
            </a:lnSpc>
            <a:spcBef>
              <a:spcPct val="0"/>
            </a:spcBef>
            <a:spcAft>
              <a:spcPct val="20000"/>
            </a:spcAft>
            <a:buFont typeface="+mj-lt"/>
            <a:buNone/>
          </a:pPr>
          <a:r>
            <a:rPr lang="en-US" sz="1600" kern="1200" dirty="0"/>
            <a:t>If the timesheet is correct, click “Approve”.</a:t>
          </a:r>
        </a:p>
      </dsp:txBody>
      <dsp:txXfrm>
        <a:off x="0" y="1892770"/>
        <a:ext cx="5568079" cy="844560"/>
      </dsp:txXfrm>
    </dsp:sp>
    <dsp:sp modelId="{CD1CB33A-A1CD-4781-9CEF-AFD72CB8E296}">
      <dsp:nvSpPr>
        <dsp:cNvPr id="0" name=""/>
        <dsp:cNvSpPr/>
      </dsp:nvSpPr>
      <dsp:spPr>
        <a:xfrm>
          <a:off x="0" y="2737330"/>
          <a:ext cx="5568079" cy="505696"/>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en-US" sz="1600" kern="1200" dirty="0"/>
            <a:t>Return for Correction</a:t>
          </a:r>
        </a:p>
      </dsp:txBody>
      <dsp:txXfrm>
        <a:off x="24686" y="2762016"/>
        <a:ext cx="5518707" cy="456324"/>
      </dsp:txXfrm>
    </dsp:sp>
    <dsp:sp modelId="{BA651188-EED7-46A4-9A90-57379D6A3A93}">
      <dsp:nvSpPr>
        <dsp:cNvPr id="0" name=""/>
        <dsp:cNvSpPr/>
      </dsp:nvSpPr>
      <dsp:spPr>
        <a:xfrm>
          <a:off x="0" y="3243026"/>
          <a:ext cx="5568079"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787" tIns="20320" rIns="113792" bIns="20320" numCol="1" spcCol="1270" anchor="ctr" anchorCtr="0">
          <a:noAutofit/>
        </a:bodyPr>
        <a:lstStyle/>
        <a:p>
          <a:pPr marL="115888" lvl="1" indent="0" algn="ctr" defTabSz="711200">
            <a:lnSpc>
              <a:spcPct val="100000"/>
            </a:lnSpc>
            <a:spcBef>
              <a:spcPct val="0"/>
            </a:spcBef>
            <a:spcAft>
              <a:spcPct val="20000"/>
            </a:spcAft>
            <a:buFont typeface="+mj-lt"/>
            <a:buNone/>
          </a:pPr>
          <a:r>
            <a:rPr lang="en-US" sz="1600" kern="1200" dirty="0"/>
            <a:t>If the timesheet is incorrect, </a:t>
          </a:r>
          <a:br>
            <a:rPr lang="en-US" sz="1600" kern="1200" dirty="0"/>
          </a:br>
          <a:r>
            <a:rPr lang="en-US" sz="1600" kern="1200" dirty="0"/>
            <a:t>click “Return for Correction” &amp; notify the employee </a:t>
          </a:r>
          <a:br>
            <a:rPr lang="en-US" sz="1600" kern="1200" dirty="0"/>
          </a:br>
          <a:r>
            <a:rPr lang="en-US" sz="1600" kern="1200" dirty="0"/>
            <a:t>to correct and resubmit for approval.</a:t>
          </a:r>
          <a:endParaRPr lang="en-US" sz="1600" i="1" kern="1200" dirty="0"/>
        </a:p>
      </dsp:txBody>
      <dsp:txXfrm>
        <a:off x="0" y="3243026"/>
        <a:ext cx="5568079" cy="8445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F44AE-7803-4046-8625-9976827FDE6A}">
      <dsp:nvSpPr>
        <dsp:cNvPr id="0" name=""/>
        <dsp:cNvSpPr/>
      </dsp:nvSpPr>
      <dsp:spPr>
        <a:xfrm>
          <a:off x="0" y="260285"/>
          <a:ext cx="8305800" cy="644514"/>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en-US" sz="1600" kern="1200" dirty="0"/>
            <a:t>Recall</a:t>
          </a:r>
        </a:p>
      </dsp:txBody>
      <dsp:txXfrm>
        <a:off x="31463" y="291748"/>
        <a:ext cx="8242874" cy="581588"/>
      </dsp:txXfrm>
    </dsp:sp>
    <dsp:sp modelId="{324D59B7-8532-424C-9EE3-E65C45B67EAD}">
      <dsp:nvSpPr>
        <dsp:cNvPr id="0" name=""/>
        <dsp:cNvSpPr/>
      </dsp:nvSpPr>
      <dsp:spPr>
        <a:xfrm>
          <a:off x="0" y="904800"/>
          <a:ext cx="83058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20320" rIns="113792" bIns="20320" numCol="1" spcCol="1270" anchor="ctr" anchorCtr="0">
          <a:noAutofit/>
        </a:bodyPr>
        <a:lstStyle/>
        <a:p>
          <a:pPr marL="171450" lvl="1" indent="-171450" algn="l" defTabSz="711200">
            <a:lnSpc>
              <a:spcPct val="100000"/>
            </a:lnSpc>
            <a:spcBef>
              <a:spcPct val="0"/>
            </a:spcBef>
            <a:spcAft>
              <a:spcPct val="20000"/>
            </a:spcAft>
            <a:buNone/>
          </a:pPr>
          <a:r>
            <a:rPr lang="en-US" sz="1600" kern="1200" dirty="0"/>
            <a:t>Click “Recall” to recall employee's timesheet to approval queue.</a:t>
          </a:r>
        </a:p>
      </dsp:txBody>
      <dsp:txXfrm>
        <a:off x="0" y="904800"/>
        <a:ext cx="8305800" cy="1076400"/>
      </dsp:txXfrm>
    </dsp:sp>
    <dsp:sp modelId="{CD1CB33A-A1CD-4781-9CEF-AFD72CB8E296}">
      <dsp:nvSpPr>
        <dsp:cNvPr id="0" name=""/>
        <dsp:cNvSpPr/>
      </dsp:nvSpPr>
      <dsp:spPr>
        <a:xfrm>
          <a:off x="0" y="1981200"/>
          <a:ext cx="8305800" cy="644514"/>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en-US" sz="1600" kern="1200" dirty="0"/>
            <a:t>Return</a:t>
          </a:r>
        </a:p>
      </dsp:txBody>
      <dsp:txXfrm>
        <a:off x="31463" y="2012663"/>
        <a:ext cx="8242874" cy="581588"/>
      </dsp:txXfrm>
    </dsp:sp>
    <dsp:sp modelId="{BA651188-EED7-46A4-9A90-57379D6A3A93}">
      <dsp:nvSpPr>
        <dsp:cNvPr id="0" name=""/>
        <dsp:cNvSpPr/>
      </dsp:nvSpPr>
      <dsp:spPr>
        <a:xfrm>
          <a:off x="0" y="2625714"/>
          <a:ext cx="83058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20320" rIns="113792" bIns="20320" numCol="1" spcCol="1270" anchor="ctr" anchorCtr="0">
          <a:noAutofit/>
        </a:bodyPr>
        <a:lstStyle/>
        <a:p>
          <a:pPr marL="115888" lvl="1" indent="0" algn="l" defTabSz="711200">
            <a:lnSpc>
              <a:spcPct val="100000"/>
            </a:lnSpc>
            <a:spcBef>
              <a:spcPct val="0"/>
            </a:spcBef>
            <a:spcAft>
              <a:spcPct val="20000"/>
            </a:spcAft>
            <a:buFont typeface="+mj-lt"/>
            <a:buNone/>
          </a:pPr>
          <a:r>
            <a:rPr lang="en-US" sz="1600" kern="1200" dirty="0"/>
            <a:t>Click “Return” to return employee’s timesheet for correction &amp; notify the employee to correct and resubmit for approval.</a:t>
          </a:r>
          <a:endParaRPr lang="en-US" sz="1600" i="1" kern="1200" dirty="0"/>
        </a:p>
      </dsp:txBody>
      <dsp:txXfrm>
        <a:off x="0" y="2625714"/>
        <a:ext cx="8305800" cy="1076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557AD-659B-4983-9B39-582D1A8A2A23}">
      <dsp:nvSpPr>
        <dsp:cNvPr id="0" name=""/>
        <dsp:cNvSpPr/>
      </dsp:nvSpPr>
      <dsp:spPr>
        <a:xfrm>
          <a:off x="1169807" y="798177"/>
          <a:ext cx="2191680" cy="14618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rPr>
            <a:t>Click “Employee Dashboard” to return to the home screen.</a:t>
          </a:r>
        </a:p>
      </dsp:txBody>
      <dsp:txXfrm>
        <a:off x="1520476" y="798177"/>
        <a:ext cx="1841011" cy="1461850"/>
      </dsp:txXfrm>
    </dsp:sp>
    <dsp:sp modelId="{808BCE8A-E96F-41F8-8272-5C60C36D6708}">
      <dsp:nvSpPr>
        <dsp:cNvPr id="0" name=""/>
        <dsp:cNvSpPr/>
      </dsp:nvSpPr>
      <dsp:spPr>
        <a:xfrm>
          <a:off x="911" y="213729"/>
          <a:ext cx="1461120" cy="14611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Return to Employee Dashboard</a:t>
          </a:r>
        </a:p>
      </dsp:txBody>
      <dsp:txXfrm>
        <a:off x="214887" y="427705"/>
        <a:ext cx="1033168" cy="1033168"/>
      </dsp:txXfrm>
    </dsp:sp>
    <dsp:sp modelId="{87A76D86-7CE1-40AC-8ACE-8B75C771079C}">
      <dsp:nvSpPr>
        <dsp:cNvPr id="0" name=""/>
        <dsp:cNvSpPr/>
      </dsp:nvSpPr>
      <dsp:spPr>
        <a:xfrm>
          <a:off x="4822607" y="798177"/>
          <a:ext cx="2191680" cy="14618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rPr>
            <a:t>Click “Timesheet”, to see your timesheet.</a:t>
          </a:r>
        </a:p>
      </dsp:txBody>
      <dsp:txXfrm>
        <a:off x="5173276" y="798177"/>
        <a:ext cx="1841011" cy="1461850"/>
      </dsp:txXfrm>
    </dsp:sp>
    <dsp:sp modelId="{5E01E513-B85B-4EE3-8495-47E1D09512C3}">
      <dsp:nvSpPr>
        <dsp:cNvPr id="0" name=""/>
        <dsp:cNvSpPr/>
      </dsp:nvSpPr>
      <dsp:spPr>
        <a:xfrm>
          <a:off x="3653711" y="213729"/>
          <a:ext cx="1461120" cy="14611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Timesheet</a:t>
          </a:r>
        </a:p>
      </dsp:txBody>
      <dsp:txXfrm>
        <a:off x="3867687" y="427705"/>
        <a:ext cx="1033168" cy="1033168"/>
      </dsp:txXfrm>
    </dsp:sp>
    <dsp:sp modelId="{8C77432D-CCCA-4721-80CA-8FF339CEEB6D}">
      <dsp:nvSpPr>
        <dsp:cNvPr id="0" name=""/>
        <dsp:cNvSpPr/>
      </dsp:nvSpPr>
      <dsp:spPr>
        <a:xfrm>
          <a:off x="8475408" y="798177"/>
          <a:ext cx="2191680" cy="14618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rPr>
            <a:t>Click “Reports” to see a break down for the pay period of hours reported.</a:t>
          </a:r>
        </a:p>
      </dsp:txBody>
      <dsp:txXfrm>
        <a:off x="8826077" y="798177"/>
        <a:ext cx="1841011" cy="1461850"/>
      </dsp:txXfrm>
    </dsp:sp>
    <dsp:sp modelId="{8C2DF40B-8DDD-400D-B435-571172CAAE5E}">
      <dsp:nvSpPr>
        <dsp:cNvPr id="0" name=""/>
        <dsp:cNvSpPr/>
      </dsp:nvSpPr>
      <dsp:spPr>
        <a:xfrm>
          <a:off x="7306512" y="213729"/>
          <a:ext cx="1461120" cy="14611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Reports</a:t>
          </a:r>
        </a:p>
      </dsp:txBody>
      <dsp:txXfrm>
        <a:off x="7520488" y="427705"/>
        <a:ext cx="1033168" cy="103316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C8A088-CC42-4F82-A757-E0BBB26975D8}"/>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r>
              <a:rPr lang="en-US"/>
              <a:t>Web Time Entry (Self Service) - Approver</a:t>
            </a:r>
          </a:p>
        </p:txBody>
      </p:sp>
      <p:sp>
        <p:nvSpPr>
          <p:cNvPr id="3" name="Date Placeholder 2">
            <a:extLst>
              <a:ext uri="{FF2B5EF4-FFF2-40B4-BE49-F238E27FC236}">
                <a16:creationId xmlns:a16="http://schemas.microsoft.com/office/drawing/2014/main" id="{B55566E1-8482-4461-BA78-B06EEC973197}"/>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E4068AA-23A3-48CC-B238-D9D551828E2E}" type="datetime1">
              <a:rPr lang="en-US" smtClean="0"/>
              <a:t>8/17/2026</a:t>
            </a:fld>
            <a:endParaRPr lang="en-US"/>
          </a:p>
        </p:txBody>
      </p:sp>
      <p:sp>
        <p:nvSpPr>
          <p:cNvPr id="4" name="Footer Placeholder 3">
            <a:extLst>
              <a:ext uri="{FF2B5EF4-FFF2-40B4-BE49-F238E27FC236}">
                <a16:creationId xmlns:a16="http://schemas.microsoft.com/office/drawing/2014/main" id="{FDEA2B04-4F43-4567-A4C8-B5D315286C7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38B347C-3634-48E0-9DA4-197CF53A2883}"/>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5A91657-7563-4929-9E7C-47FC5ED9AD38}" type="slidenum">
              <a:rPr lang="en-US" smtClean="0"/>
              <a:t>‹#›</a:t>
            </a:fld>
            <a:endParaRPr lang="en-US"/>
          </a:p>
        </p:txBody>
      </p:sp>
    </p:spTree>
    <p:extLst>
      <p:ext uri="{BB962C8B-B14F-4D97-AF65-F5344CB8AC3E}">
        <p14:creationId xmlns:p14="http://schemas.microsoft.com/office/powerpoint/2010/main" val="4154059506"/>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r>
              <a:rPr lang="en-US"/>
              <a:t>Web Time Entry (Self Service) - Approver</a:t>
            </a:r>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1AB4A1D9-2507-483F-A746-CA725D748C4D}" type="datetime1">
              <a:rPr lang="en-US" smtClean="0"/>
              <a:t>8/17/2026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7E34E0E-740C-452D-88CF-A5A4F641DEBB}" type="slidenum">
              <a:rPr lang="en-US" smtClean="0"/>
              <a:t>‹#›</a:t>
            </a:fld>
            <a:endParaRPr lang="en-US"/>
          </a:p>
        </p:txBody>
      </p:sp>
    </p:spTree>
    <p:extLst>
      <p:ext uri="{BB962C8B-B14F-4D97-AF65-F5344CB8AC3E}">
        <p14:creationId xmlns:p14="http://schemas.microsoft.com/office/powerpoint/2010/main" val="2858717178"/>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531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947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3720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71485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0437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0602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3598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6287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8/17/2026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2217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42314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8014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2202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8/17/2026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761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686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8/17/2026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2672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2401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1220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8/17/2026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690158"/>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0.emf"/><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FA888-1986-47C9-9E92-5E93A9E2B69A}"/>
              </a:ext>
            </a:extLst>
          </p:cNvPr>
          <p:cNvSpPr>
            <a:spLocks noGrp="1"/>
          </p:cNvSpPr>
          <p:nvPr>
            <p:ph type="ctrTitle"/>
          </p:nvPr>
        </p:nvSpPr>
        <p:spPr/>
        <p:txBody>
          <a:bodyPr/>
          <a:lstStyle/>
          <a:p>
            <a:r>
              <a:rPr lang="en-US" dirty="0"/>
              <a:t>NSU WEB TIME APPROVAL</a:t>
            </a:r>
          </a:p>
        </p:txBody>
      </p:sp>
      <p:sp>
        <p:nvSpPr>
          <p:cNvPr id="3" name="Subtitle 2">
            <a:extLst>
              <a:ext uri="{FF2B5EF4-FFF2-40B4-BE49-F238E27FC236}">
                <a16:creationId xmlns:a16="http://schemas.microsoft.com/office/drawing/2014/main" id="{810DD5A2-70B5-438B-986C-7FA1B429E07E}"/>
              </a:ext>
            </a:extLst>
          </p:cNvPr>
          <p:cNvSpPr>
            <a:spLocks noGrp="1"/>
          </p:cNvSpPr>
          <p:nvPr>
            <p:ph type="subTitle" idx="1"/>
          </p:nvPr>
        </p:nvSpPr>
        <p:spPr/>
        <p:txBody>
          <a:bodyPr/>
          <a:lstStyle/>
          <a:p>
            <a:r>
              <a:rPr lang="en-US" dirty="0"/>
              <a:t>Step by Step Guide to Approving Electronic Timesheets</a:t>
            </a:r>
          </a:p>
          <a:p>
            <a:r>
              <a:rPr lang="en-US" b="1" u="sng" dirty="0"/>
              <a:t>Approvers</a:t>
            </a:r>
            <a:endParaRPr lang="en-US" dirty="0"/>
          </a:p>
        </p:txBody>
      </p:sp>
      <p:sp>
        <p:nvSpPr>
          <p:cNvPr id="4" name="Footer Placeholder 3">
            <a:extLst>
              <a:ext uri="{FF2B5EF4-FFF2-40B4-BE49-F238E27FC236}">
                <a16:creationId xmlns:a16="http://schemas.microsoft.com/office/drawing/2014/main" id="{D662E0F4-6445-45AE-9AD5-EF8D3FEB1643}"/>
              </a:ext>
            </a:extLst>
          </p:cNvPr>
          <p:cNvSpPr>
            <a:spLocks noGrp="1"/>
          </p:cNvSpPr>
          <p:nvPr>
            <p:ph type="ftr" sz="quarter" idx="11"/>
          </p:nvPr>
        </p:nvSpPr>
        <p:spPr>
          <a:xfrm>
            <a:off x="4891594" y="323953"/>
            <a:ext cx="6870660" cy="365125"/>
          </a:xfrm>
        </p:spPr>
        <p:txBody>
          <a:bodyPr/>
          <a:lstStyle/>
          <a:p>
            <a:pPr algn="r"/>
            <a:r>
              <a:rPr lang="en-US" dirty="0"/>
              <a:t>Rev. 9/25</a:t>
            </a:r>
          </a:p>
        </p:txBody>
      </p:sp>
    </p:spTree>
    <p:extLst>
      <p:ext uri="{BB962C8B-B14F-4D97-AF65-F5344CB8AC3E}">
        <p14:creationId xmlns:p14="http://schemas.microsoft.com/office/powerpoint/2010/main" val="692480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106000"/>
                <a:satMod val="220000"/>
                <a:lumMod val="140000"/>
              </a:schemeClr>
            </a:gs>
            <a:gs pos="50000">
              <a:schemeClr val="bg2">
                <a:shade val="100000"/>
                <a:hueMod val="100000"/>
                <a:satMod val="110000"/>
                <a:lumMod val="130000"/>
              </a:schemeClr>
            </a:gs>
            <a:gs pos="100000">
              <a:schemeClr val="bg2">
                <a:shade val="69000"/>
                <a:hueMod val="88000"/>
                <a:satMod val="16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3E38B-5059-448A-A81C-9DB4FCFD27B2}"/>
              </a:ext>
            </a:extLst>
          </p:cNvPr>
          <p:cNvSpPr>
            <a:spLocks noGrp="1"/>
          </p:cNvSpPr>
          <p:nvPr>
            <p:ph type="title"/>
          </p:nvPr>
        </p:nvSpPr>
        <p:spPr>
          <a:xfrm>
            <a:off x="680321" y="753228"/>
            <a:ext cx="9613861" cy="1080938"/>
          </a:xfrm>
        </p:spPr>
        <p:txBody>
          <a:bodyPr>
            <a:normAutofit/>
          </a:bodyPr>
          <a:lstStyle/>
          <a:p>
            <a:r>
              <a:rPr lang="en-US"/>
              <a:t>Approver Responsibilities</a:t>
            </a:r>
          </a:p>
        </p:txBody>
      </p:sp>
      <p:graphicFrame>
        <p:nvGraphicFramePr>
          <p:cNvPr id="6" name="Content Placeholder 3" descr="Table detailing Approver Responsibilities">
            <a:extLst>
              <a:ext uri="{FF2B5EF4-FFF2-40B4-BE49-F238E27FC236}">
                <a16:creationId xmlns:a16="http://schemas.microsoft.com/office/drawing/2014/main" id="{719FC2A5-CD7A-4E41-B28E-90734C47C9D8}"/>
              </a:ext>
            </a:extLst>
          </p:cNvPr>
          <p:cNvGraphicFramePr>
            <a:graphicFrameLocks noGrp="1"/>
          </p:cNvGraphicFramePr>
          <p:nvPr>
            <p:ph idx="1"/>
            <p:extLst>
              <p:ext uri="{D42A27DB-BD31-4B8C-83A1-F6EECF244321}">
                <p14:modId xmlns:p14="http://schemas.microsoft.com/office/powerpoint/2010/main" val="2221724777"/>
              </p:ext>
            </p:extLst>
          </p:nvPr>
        </p:nvGraphicFramePr>
        <p:xfrm>
          <a:off x="645685" y="2277687"/>
          <a:ext cx="10708115" cy="412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4919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106000"/>
                <a:satMod val="220000"/>
                <a:lumMod val="140000"/>
              </a:schemeClr>
            </a:gs>
            <a:gs pos="50000">
              <a:schemeClr val="bg2">
                <a:shade val="100000"/>
                <a:hueMod val="100000"/>
                <a:satMod val="110000"/>
                <a:lumMod val="130000"/>
              </a:schemeClr>
            </a:gs>
            <a:gs pos="100000">
              <a:schemeClr val="bg2">
                <a:shade val="69000"/>
                <a:hueMod val="88000"/>
                <a:satMod val="16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FF29-D24D-4B49-950B-3FEE2B171267}"/>
              </a:ext>
            </a:extLst>
          </p:cNvPr>
          <p:cNvSpPr>
            <a:spLocks noGrp="1"/>
          </p:cNvSpPr>
          <p:nvPr>
            <p:ph type="title"/>
          </p:nvPr>
        </p:nvSpPr>
        <p:spPr/>
        <p:txBody>
          <a:bodyPr vert="horz" lIns="91440" tIns="45720" rIns="91440" bIns="45720" rtlCol="0" anchor="ctr">
            <a:normAutofit/>
          </a:bodyPr>
          <a:lstStyle/>
          <a:p>
            <a:r>
              <a:rPr lang="en-US" dirty="0"/>
              <a:t>Access Web Timesheets to Approve</a:t>
            </a:r>
          </a:p>
        </p:txBody>
      </p:sp>
      <p:sp>
        <p:nvSpPr>
          <p:cNvPr id="11" name="Content Placeholder 2">
            <a:extLst>
              <a:ext uri="{FF2B5EF4-FFF2-40B4-BE49-F238E27FC236}">
                <a16:creationId xmlns:a16="http://schemas.microsoft.com/office/drawing/2014/main" id="{7FFDEFE4-2BDE-42F4-84B8-D127A1BB35A5}"/>
              </a:ext>
            </a:extLst>
          </p:cNvPr>
          <p:cNvSpPr>
            <a:spLocks noGrp="1"/>
          </p:cNvSpPr>
          <p:nvPr>
            <p:ph sz="half" idx="1"/>
          </p:nvPr>
        </p:nvSpPr>
        <p:spPr>
          <a:xfrm>
            <a:off x="680320" y="2714429"/>
            <a:ext cx="4196480" cy="3152972"/>
          </a:xfrm>
        </p:spPr>
        <p:txBody>
          <a:bodyPr vert="horz" lIns="91440" tIns="45720" rIns="91440" bIns="45720" rtlCol="0">
            <a:normAutofit/>
          </a:bodyPr>
          <a:lstStyle/>
          <a:p>
            <a:pPr indent="0">
              <a:buNone/>
            </a:pPr>
            <a:r>
              <a:rPr lang="en-US" sz="2000" dirty="0"/>
              <a:t>Log into VIC.</a:t>
            </a:r>
            <a:br>
              <a:rPr lang="en-US" sz="2000" dirty="0"/>
            </a:br>
            <a:br>
              <a:rPr lang="en-US" sz="2000" dirty="0"/>
            </a:br>
            <a:r>
              <a:rPr lang="en-US" sz="2000" dirty="0"/>
              <a:t>Choose </a:t>
            </a:r>
            <a:r>
              <a:rPr lang="en-US" sz="2000" b="1" dirty="0"/>
              <a:t>Employee Self-Service </a:t>
            </a:r>
            <a:r>
              <a:rPr lang="en-US" sz="2000" dirty="0"/>
              <a:t>to access </a:t>
            </a:r>
            <a:r>
              <a:rPr lang="en-US" sz="2000" b="1" dirty="0"/>
              <a:t>the Employee Dashboard</a:t>
            </a:r>
            <a:r>
              <a:rPr lang="en-US" sz="2000" dirty="0"/>
              <a:t>.</a:t>
            </a:r>
          </a:p>
          <a:p>
            <a:pPr indent="0">
              <a:buNone/>
            </a:pPr>
            <a:br>
              <a:rPr lang="en-US" sz="2000" dirty="0"/>
            </a:br>
            <a:r>
              <a:rPr lang="en-US" sz="2000" dirty="0"/>
              <a:t>Click “Approve Time” in the My Activities section to view &amp; approve employee timesheets.</a:t>
            </a:r>
            <a:endParaRPr lang="en-US" sz="1600" i="1" dirty="0"/>
          </a:p>
        </p:txBody>
      </p:sp>
      <p:pic>
        <p:nvPicPr>
          <p:cNvPr id="7" name="Picture 6">
            <a:extLst>
              <a:ext uri="{FF2B5EF4-FFF2-40B4-BE49-F238E27FC236}">
                <a16:creationId xmlns:a16="http://schemas.microsoft.com/office/drawing/2014/main" id="{9F79C49E-76A7-2147-E0D3-371C19EF76F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128195" y="3321794"/>
            <a:ext cx="6301806" cy="3002806"/>
          </a:xfrm>
          <a:prstGeom prst="rect">
            <a:avLst/>
          </a:prstGeom>
        </p:spPr>
      </p:pic>
      <p:grpSp>
        <p:nvGrpSpPr>
          <p:cNvPr id="4" name="Group 3">
            <a:extLst>
              <a:ext uri="{FF2B5EF4-FFF2-40B4-BE49-F238E27FC236}">
                <a16:creationId xmlns:a16="http://schemas.microsoft.com/office/drawing/2014/main" id="{513FBA63-97DC-49A1-92D5-D6D8FD70A661}"/>
              </a:ext>
              <a:ext uri="{C183D7F6-B498-43B3-948B-1728B52AA6E4}">
                <adec:decorative xmlns:adec="http://schemas.microsoft.com/office/drawing/2017/decorative" val="1"/>
              </a:ext>
            </a:extLst>
          </p:cNvPr>
          <p:cNvGrpSpPr/>
          <p:nvPr/>
        </p:nvGrpSpPr>
        <p:grpSpPr>
          <a:xfrm flipH="1">
            <a:off x="8991600" y="5943600"/>
            <a:ext cx="1752600" cy="355793"/>
            <a:chOff x="7086600" y="4114800"/>
            <a:chExt cx="1905000" cy="355793"/>
          </a:xfrm>
        </p:grpSpPr>
        <p:cxnSp>
          <p:nvCxnSpPr>
            <p:cNvPr id="9" name="Straight Arrow Connector 8">
              <a:extLst>
                <a:ext uri="{FF2B5EF4-FFF2-40B4-BE49-F238E27FC236}">
                  <a16:creationId xmlns:a16="http://schemas.microsoft.com/office/drawing/2014/main" id="{DA58014A-23D9-451C-AFE9-66616C1D1C65}"/>
                </a:ext>
              </a:extLst>
            </p:cNvPr>
            <p:cNvCxnSpPr>
              <a:cxnSpLocks/>
            </p:cNvCxnSpPr>
            <p:nvPr/>
          </p:nvCxnSpPr>
          <p:spPr>
            <a:xfrm flipH="1">
              <a:off x="8382000" y="4114800"/>
              <a:ext cx="609600" cy="152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B4CA8ADE-5290-4C86-8E11-D351F04B7E8A}"/>
                </a:ext>
              </a:extLst>
            </p:cNvPr>
            <p:cNvSpPr/>
            <p:nvPr/>
          </p:nvSpPr>
          <p:spPr>
            <a:xfrm>
              <a:off x="7086600" y="4191000"/>
              <a:ext cx="1143000" cy="2795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7145693D-55EA-C293-D25A-17CEB7FA4D2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43600" y="2257093"/>
            <a:ext cx="4724400" cy="914671"/>
          </a:xfrm>
          <a:prstGeom prst="rect">
            <a:avLst/>
          </a:prstGeom>
        </p:spPr>
      </p:pic>
    </p:spTree>
    <p:extLst>
      <p:ext uri="{BB962C8B-B14F-4D97-AF65-F5344CB8AC3E}">
        <p14:creationId xmlns:p14="http://schemas.microsoft.com/office/powerpoint/2010/main" val="1077180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AE18-3882-4B63-9011-C6C7D19DA2E5}"/>
              </a:ext>
            </a:extLst>
          </p:cNvPr>
          <p:cNvSpPr>
            <a:spLocks noGrp="1"/>
          </p:cNvSpPr>
          <p:nvPr>
            <p:ph type="title"/>
          </p:nvPr>
        </p:nvSpPr>
        <p:spPr/>
        <p:txBody>
          <a:bodyPr/>
          <a:lstStyle/>
          <a:p>
            <a:r>
              <a:rPr lang="en-US" dirty="0"/>
              <a:t>Time Entry Approvals</a:t>
            </a:r>
            <a:br>
              <a:rPr lang="en-US" dirty="0"/>
            </a:br>
            <a:r>
              <a:rPr lang="en-US" dirty="0"/>
              <a:t>(Proxy Approvers ONLY)</a:t>
            </a:r>
          </a:p>
        </p:txBody>
      </p:sp>
      <p:sp>
        <p:nvSpPr>
          <p:cNvPr id="4" name="Text Placeholder 3">
            <a:extLst>
              <a:ext uri="{FF2B5EF4-FFF2-40B4-BE49-F238E27FC236}">
                <a16:creationId xmlns:a16="http://schemas.microsoft.com/office/drawing/2014/main" id="{6C489270-F130-4AD5-B20A-1017932BA339}"/>
              </a:ext>
            </a:extLst>
          </p:cNvPr>
          <p:cNvSpPr>
            <a:spLocks noGrp="1"/>
          </p:cNvSpPr>
          <p:nvPr>
            <p:ph type="body" idx="1"/>
          </p:nvPr>
        </p:nvSpPr>
        <p:spPr>
          <a:xfrm>
            <a:off x="7801354" y="2388600"/>
            <a:ext cx="3247646" cy="422766"/>
          </a:xfrm>
        </p:spPr>
        <p:txBody>
          <a:bodyPr>
            <a:normAutofit/>
          </a:bodyPr>
          <a:lstStyle/>
          <a:p>
            <a:r>
              <a:rPr lang="en-US" sz="2000" dirty="0"/>
              <a:t>Click ‘Proxy Super User’</a:t>
            </a:r>
          </a:p>
        </p:txBody>
      </p:sp>
      <p:sp>
        <p:nvSpPr>
          <p:cNvPr id="5" name="Text Placeholder 4">
            <a:extLst>
              <a:ext uri="{FF2B5EF4-FFF2-40B4-BE49-F238E27FC236}">
                <a16:creationId xmlns:a16="http://schemas.microsoft.com/office/drawing/2014/main" id="{66ABB89F-38BC-44E3-AD48-18ADA271A624}"/>
              </a:ext>
            </a:extLst>
          </p:cNvPr>
          <p:cNvSpPr>
            <a:spLocks noGrp="1"/>
          </p:cNvSpPr>
          <p:nvPr>
            <p:ph type="body" sz="quarter" idx="3"/>
          </p:nvPr>
        </p:nvSpPr>
        <p:spPr>
          <a:xfrm>
            <a:off x="7086600" y="3568001"/>
            <a:ext cx="4474028" cy="2908999"/>
          </a:xfrm>
        </p:spPr>
        <p:txBody>
          <a:bodyPr>
            <a:normAutofit/>
          </a:bodyPr>
          <a:lstStyle/>
          <a:p>
            <a:r>
              <a:rPr lang="en-US" dirty="0"/>
              <a:t>Choose the following:</a:t>
            </a:r>
          </a:p>
          <a:p>
            <a:pPr marL="342900" indent="-342900">
              <a:buFont typeface="Arial" panose="020B0604020202020204" pitchFamily="34" charset="0"/>
              <a:buChar char="•"/>
            </a:pPr>
            <a:r>
              <a:rPr lang="en-US" dirty="0"/>
              <a:t>Application Selection –</a:t>
            </a:r>
            <a:br>
              <a:rPr lang="en-US" dirty="0"/>
            </a:br>
            <a:r>
              <a:rPr lang="en-US" dirty="0"/>
              <a:t>Time &amp; Leave Approvals</a:t>
            </a:r>
          </a:p>
          <a:p>
            <a:pPr marL="342900" indent="-342900">
              <a:buFont typeface="Arial" panose="020B0604020202020204" pitchFamily="34" charset="0"/>
              <a:buChar char="•"/>
            </a:pPr>
            <a:r>
              <a:rPr lang="en-US" dirty="0"/>
              <a:t>Act as a Proxy for – </a:t>
            </a:r>
            <a:br>
              <a:rPr lang="en-US" dirty="0"/>
            </a:br>
            <a:r>
              <a:rPr lang="en-US" dirty="0"/>
              <a:t>Choose the Approver you are proxy for</a:t>
            </a:r>
          </a:p>
          <a:p>
            <a:endParaRPr lang="en-US" dirty="0"/>
          </a:p>
        </p:txBody>
      </p:sp>
      <p:pic>
        <p:nvPicPr>
          <p:cNvPr id="14" name="Picture 13">
            <a:extLst>
              <a:ext uri="{FF2B5EF4-FFF2-40B4-BE49-F238E27FC236}">
                <a16:creationId xmlns:a16="http://schemas.microsoft.com/office/drawing/2014/main" id="{0C0A7953-CE20-4969-80AC-BF8D5DA2F65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80319" y="2369204"/>
            <a:ext cx="6248400" cy="981958"/>
          </a:xfrm>
          <a:prstGeom prst="rect">
            <a:avLst/>
          </a:prstGeom>
        </p:spPr>
      </p:pic>
      <p:sp>
        <p:nvSpPr>
          <p:cNvPr id="16" name="Oval 15">
            <a:extLst>
              <a:ext uri="{FF2B5EF4-FFF2-40B4-BE49-F238E27FC236}">
                <a16:creationId xmlns:a16="http://schemas.microsoft.com/office/drawing/2014/main" id="{296182B2-079D-4A1D-80B0-E8D918387DA5}"/>
              </a:ext>
              <a:ext uri="{C183D7F6-B498-43B3-948B-1728B52AA6E4}">
                <adec:decorative xmlns:adec="http://schemas.microsoft.com/office/drawing/2017/decorative" val="1"/>
              </a:ext>
            </a:extLst>
          </p:cNvPr>
          <p:cNvSpPr/>
          <p:nvPr/>
        </p:nvSpPr>
        <p:spPr>
          <a:xfrm>
            <a:off x="5943600" y="2478614"/>
            <a:ext cx="1066800" cy="2427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E7CEC49F-8DE8-4E30-9231-109972CA314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80318" y="3546183"/>
            <a:ext cx="6248399" cy="3046752"/>
          </a:xfrm>
          <a:prstGeom prst="rect">
            <a:avLst/>
          </a:prstGeom>
        </p:spPr>
      </p:pic>
      <p:cxnSp>
        <p:nvCxnSpPr>
          <p:cNvPr id="26" name="Straight Arrow Connector 25">
            <a:extLst>
              <a:ext uri="{FF2B5EF4-FFF2-40B4-BE49-F238E27FC236}">
                <a16:creationId xmlns:a16="http://schemas.microsoft.com/office/drawing/2014/main" id="{3AAE6CEE-3052-435B-8182-0EB7DEEE974A}"/>
              </a:ext>
              <a:ext uri="{C183D7F6-B498-43B3-948B-1728B52AA6E4}">
                <adec:decorative xmlns:adec="http://schemas.microsoft.com/office/drawing/2017/decorative" val="1"/>
              </a:ext>
            </a:extLst>
          </p:cNvPr>
          <p:cNvCxnSpPr>
            <a:cxnSpLocks/>
            <a:stCxn id="4" idx="1"/>
          </p:cNvCxnSpPr>
          <p:nvPr/>
        </p:nvCxnSpPr>
        <p:spPr>
          <a:xfrm flipH="1" flipV="1">
            <a:off x="7086600" y="2590801"/>
            <a:ext cx="714754" cy="91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3CC585A-C6EF-4878-9414-DBA75538919E}"/>
              </a:ext>
              <a:ext uri="{C183D7F6-B498-43B3-948B-1728B52AA6E4}">
                <adec:decorative xmlns:adec="http://schemas.microsoft.com/office/drawing/2017/decorative" val="1"/>
              </a:ext>
            </a:extLst>
          </p:cNvPr>
          <p:cNvCxnSpPr>
            <a:cxnSpLocks/>
          </p:cNvCxnSpPr>
          <p:nvPr/>
        </p:nvCxnSpPr>
        <p:spPr>
          <a:xfrm flipH="1" flipV="1">
            <a:off x="2286000" y="4379245"/>
            <a:ext cx="714754" cy="91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4AF52799-2689-4743-90E3-3937A8F17088}"/>
              </a:ext>
              <a:ext uri="{C183D7F6-B498-43B3-948B-1728B52AA6E4}">
                <adec:decorative xmlns:adec="http://schemas.microsoft.com/office/drawing/2017/decorative" val="1"/>
              </a:ext>
            </a:extLst>
          </p:cNvPr>
          <p:cNvCxnSpPr>
            <a:cxnSpLocks/>
          </p:cNvCxnSpPr>
          <p:nvPr/>
        </p:nvCxnSpPr>
        <p:spPr>
          <a:xfrm flipH="1" flipV="1">
            <a:off x="2866646" y="5865064"/>
            <a:ext cx="714754" cy="91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Rounded Corners 32">
            <a:extLst>
              <a:ext uri="{FF2B5EF4-FFF2-40B4-BE49-F238E27FC236}">
                <a16:creationId xmlns:a16="http://schemas.microsoft.com/office/drawing/2014/main" id="{0182E75C-ED3D-464F-8357-2E7D3412FFF8}"/>
              </a:ext>
              <a:ext uri="{C183D7F6-B498-43B3-948B-1728B52AA6E4}">
                <adec:decorative xmlns:adec="http://schemas.microsoft.com/office/drawing/2017/decorative" val="1"/>
              </a:ext>
            </a:extLst>
          </p:cNvPr>
          <p:cNvSpPr/>
          <p:nvPr/>
        </p:nvSpPr>
        <p:spPr>
          <a:xfrm>
            <a:off x="685800" y="4114800"/>
            <a:ext cx="1529482" cy="59123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E1491F73-93DF-432B-B659-793DFDA4573B}"/>
              </a:ext>
              <a:ext uri="{C183D7F6-B498-43B3-948B-1728B52AA6E4}">
                <adec:decorative xmlns:adec="http://schemas.microsoft.com/office/drawing/2017/decorative" val="1"/>
              </a:ext>
            </a:extLst>
          </p:cNvPr>
          <p:cNvSpPr/>
          <p:nvPr/>
        </p:nvSpPr>
        <p:spPr>
          <a:xfrm>
            <a:off x="680318" y="5523128"/>
            <a:ext cx="2106994" cy="67936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0660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106000"/>
                <a:satMod val="220000"/>
                <a:lumMod val="140000"/>
              </a:schemeClr>
            </a:gs>
            <a:gs pos="50000">
              <a:schemeClr val="bg2">
                <a:shade val="100000"/>
                <a:hueMod val="100000"/>
                <a:satMod val="110000"/>
                <a:lumMod val="130000"/>
              </a:schemeClr>
            </a:gs>
            <a:gs pos="100000">
              <a:schemeClr val="bg2">
                <a:shade val="69000"/>
                <a:hueMod val="88000"/>
                <a:satMod val="16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AE18-3882-4B63-9011-C6C7D19DA2E5}"/>
              </a:ext>
            </a:extLst>
          </p:cNvPr>
          <p:cNvSpPr>
            <a:spLocks noGrp="1"/>
          </p:cNvSpPr>
          <p:nvPr>
            <p:ph type="title"/>
          </p:nvPr>
        </p:nvSpPr>
        <p:spPr>
          <a:xfrm>
            <a:off x="362005" y="753228"/>
            <a:ext cx="9932178" cy="1080938"/>
          </a:xfrm>
        </p:spPr>
        <p:txBody>
          <a:bodyPr vert="horz" lIns="91440" tIns="45720" rIns="91440" bIns="45720" rtlCol="0" anchor="ctr">
            <a:normAutofit/>
          </a:bodyPr>
          <a:lstStyle/>
          <a:p>
            <a:r>
              <a:rPr lang="en-US" dirty="0"/>
              <a:t>Time Entry Preview &amp; Approvals</a:t>
            </a:r>
          </a:p>
        </p:txBody>
      </p:sp>
      <p:sp>
        <p:nvSpPr>
          <p:cNvPr id="10" name="TextBox 9">
            <a:extLst>
              <a:ext uri="{FF2B5EF4-FFF2-40B4-BE49-F238E27FC236}">
                <a16:creationId xmlns:a16="http://schemas.microsoft.com/office/drawing/2014/main" id="{384BD88E-83D0-441D-8C17-45ACB7B9F3A1}"/>
              </a:ext>
            </a:extLst>
          </p:cNvPr>
          <p:cNvSpPr txBox="1"/>
          <p:nvPr/>
        </p:nvSpPr>
        <p:spPr>
          <a:xfrm>
            <a:off x="362004" y="2057400"/>
            <a:ext cx="11448996" cy="1009995"/>
          </a:xfrm>
          <a:prstGeom prst="rect">
            <a:avLst/>
          </a:prstGeom>
        </p:spPr>
        <p:txBody>
          <a:bodyPr vert="horz" lIns="91440" tIns="45720" rIns="91440" bIns="45720" rtlCol="0">
            <a:normAutofit/>
          </a:bodyPr>
          <a:lstStyle/>
          <a:p>
            <a:pPr defTabSz="914400">
              <a:lnSpc>
                <a:spcPct val="90000"/>
              </a:lnSpc>
              <a:spcAft>
                <a:spcPts val="600"/>
              </a:spcAft>
            </a:pPr>
            <a:r>
              <a:rPr lang="en-US" dirty="0"/>
              <a:t>You will see a Distribution Report that shows you how many timesheets are in each status (Pending, In Progress, Approved, Complete, etc.) and each employee listed below in each section with drop-down menus. </a:t>
            </a:r>
          </a:p>
          <a:p>
            <a:pPr defTabSz="914400">
              <a:lnSpc>
                <a:spcPct val="90000"/>
              </a:lnSpc>
              <a:spcAft>
                <a:spcPts val="600"/>
              </a:spcAft>
            </a:pPr>
            <a:r>
              <a:rPr lang="en-US" b="0" dirty="0"/>
              <a:t>Click on each employee to preview the timesheet submitted and/or look at leave balances.</a:t>
            </a:r>
          </a:p>
        </p:txBody>
      </p:sp>
      <p:pic>
        <p:nvPicPr>
          <p:cNvPr id="14" name="Picture 13" descr="Graphical user interface">
            <a:extLst>
              <a:ext uri="{FF2B5EF4-FFF2-40B4-BE49-F238E27FC236}">
                <a16:creationId xmlns:a16="http://schemas.microsoft.com/office/drawing/2014/main" id="{98478256-EED8-4606-B475-950604F9EF79}"/>
              </a:ext>
            </a:extLst>
          </p:cNvPr>
          <p:cNvPicPr>
            <a:picLocks noChangeAspect="1"/>
          </p:cNvPicPr>
          <p:nvPr/>
        </p:nvPicPr>
        <p:blipFill rotWithShape="1">
          <a:blip r:embed="rId2"/>
          <a:srcRect t="-782" b="-760"/>
          <a:stretch/>
        </p:blipFill>
        <p:spPr>
          <a:xfrm>
            <a:off x="609600" y="3191280"/>
            <a:ext cx="5280916" cy="3438120"/>
          </a:xfrm>
          <a:prstGeom prst="rect">
            <a:avLst/>
          </a:prstGeom>
          <a:ln>
            <a:noFill/>
          </a:ln>
          <a:effectLst>
            <a:outerShdw blurRad="76200" dist="63500" dir="5040000" algn="tl" rotWithShape="0">
              <a:srgbClr val="000000">
                <a:alpha val="41000"/>
              </a:srgbClr>
            </a:outerShdw>
          </a:effectLst>
        </p:spPr>
      </p:pic>
      <p:pic>
        <p:nvPicPr>
          <p:cNvPr id="18" name="Picture 17" descr="Graphical user interface, application">
            <a:extLst>
              <a:ext uri="{FF2B5EF4-FFF2-40B4-BE49-F238E27FC236}">
                <a16:creationId xmlns:a16="http://schemas.microsoft.com/office/drawing/2014/main" id="{684A1911-561C-484B-9187-18831BDDB62E}"/>
              </a:ext>
            </a:extLst>
          </p:cNvPr>
          <p:cNvPicPr>
            <a:picLocks noChangeAspect="1"/>
          </p:cNvPicPr>
          <p:nvPr/>
        </p:nvPicPr>
        <p:blipFill rotWithShape="1">
          <a:blip r:embed="rId3"/>
          <a:srcRect l="-372" r="-370"/>
          <a:stretch/>
        </p:blipFill>
        <p:spPr>
          <a:xfrm>
            <a:off x="6400800" y="3172848"/>
            <a:ext cx="5486399" cy="3456551"/>
          </a:xfrm>
          <a:prstGeom prst="rect">
            <a:avLst/>
          </a:prstGeom>
          <a:ln>
            <a:noFill/>
          </a:ln>
          <a:effectLst>
            <a:outerShdw blurRad="76200" dist="63500" dir="5040000" algn="tl" rotWithShape="0">
              <a:srgbClr val="000000">
                <a:alpha val="41000"/>
              </a:srgbClr>
            </a:outerShdw>
          </a:effectLst>
        </p:spPr>
      </p:pic>
      <p:sp>
        <p:nvSpPr>
          <p:cNvPr id="33" name="TextBox 32">
            <a:extLst>
              <a:ext uri="{FF2B5EF4-FFF2-40B4-BE49-F238E27FC236}">
                <a16:creationId xmlns:a16="http://schemas.microsoft.com/office/drawing/2014/main" id="{377472B2-8ED7-4A2C-B007-7A0DAF181E68}"/>
              </a:ext>
            </a:extLst>
          </p:cNvPr>
          <p:cNvSpPr txBox="1"/>
          <p:nvPr/>
        </p:nvSpPr>
        <p:spPr>
          <a:xfrm>
            <a:off x="8280860" y="4648200"/>
            <a:ext cx="3453940" cy="438582"/>
          </a:xfrm>
          <a:prstGeom prst="rect">
            <a:avLst/>
          </a:prstGeom>
          <a:noFill/>
        </p:spPr>
        <p:txBody>
          <a:bodyPr wrap="square" rtlCol="0">
            <a:spAutoFit/>
          </a:bodyPr>
          <a:lstStyle/>
          <a:p>
            <a:r>
              <a:rPr lang="en-US" sz="1050" b="1" dirty="0">
                <a:solidFill>
                  <a:srgbClr val="FF0000"/>
                </a:solidFill>
              </a:rPr>
              <a:t>Click the drop-down menu (</a:t>
            </a:r>
            <a:r>
              <a:rPr lang="en-US" sz="1200" b="1" dirty="0">
                <a:solidFill>
                  <a:srgbClr val="FF0000"/>
                </a:solidFill>
                <a:sym typeface="Symbol" panose="05050102010706020507" pitchFamily="18" charset="2"/>
              </a:rPr>
              <a:t>)</a:t>
            </a:r>
            <a:r>
              <a:rPr lang="en-US" sz="1050" b="1" dirty="0">
                <a:solidFill>
                  <a:srgbClr val="FF0000"/>
                </a:solidFill>
              </a:rPr>
              <a:t> </a:t>
            </a:r>
            <a:r>
              <a:rPr lang="en-US" sz="1050" b="1" dirty="0">
                <a:solidFill>
                  <a:srgbClr val="FF0000"/>
                </a:solidFill>
                <a:latin typeface="Segoe MDL2 Assets" panose="050A0102010101010101" pitchFamily="18" charset="0"/>
              </a:rPr>
              <a:t> </a:t>
            </a:r>
            <a:r>
              <a:rPr lang="en-US" sz="1050" b="1" dirty="0">
                <a:solidFill>
                  <a:srgbClr val="FF0000"/>
                </a:solidFill>
              </a:rPr>
              <a:t>to expand each section &amp; view employees</a:t>
            </a:r>
          </a:p>
        </p:txBody>
      </p:sp>
      <p:sp>
        <p:nvSpPr>
          <p:cNvPr id="5" name="Oval 4">
            <a:extLst>
              <a:ext uri="{FF2B5EF4-FFF2-40B4-BE49-F238E27FC236}">
                <a16:creationId xmlns:a16="http://schemas.microsoft.com/office/drawing/2014/main" id="{D4BD955A-B632-45CE-92D4-F554C5B0B8C0}"/>
              </a:ext>
              <a:ext uri="{C183D7F6-B498-43B3-948B-1728B52AA6E4}">
                <adec:decorative xmlns:adec="http://schemas.microsoft.com/office/drawing/2017/decorative" val="1"/>
              </a:ext>
            </a:extLst>
          </p:cNvPr>
          <p:cNvSpPr/>
          <p:nvPr/>
        </p:nvSpPr>
        <p:spPr>
          <a:xfrm>
            <a:off x="609599" y="4267200"/>
            <a:ext cx="1818701"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Brace 5">
            <a:extLst>
              <a:ext uri="{FF2B5EF4-FFF2-40B4-BE49-F238E27FC236}">
                <a16:creationId xmlns:a16="http://schemas.microsoft.com/office/drawing/2014/main" id="{48491C18-C202-4954-8BE9-2A4987641F3E}"/>
              </a:ext>
              <a:ext uri="{C183D7F6-B498-43B3-948B-1728B52AA6E4}">
                <adec:decorative xmlns:adec="http://schemas.microsoft.com/office/drawing/2017/decorative" val="1"/>
              </a:ext>
            </a:extLst>
          </p:cNvPr>
          <p:cNvSpPr/>
          <p:nvPr/>
        </p:nvSpPr>
        <p:spPr>
          <a:xfrm>
            <a:off x="7543800" y="3374395"/>
            <a:ext cx="762000" cy="302640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695722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8EBC9-4B96-403E-A0F3-152E9369C8C6}"/>
              </a:ext>
            </a:extLst>
          </p:cNvPr>
          <p:cNvSpPr>
            <a:spLocks noGrp="1"/>
          </p:cNvSpPr>
          <p:nvPr>
            <p:ph type="title"/>
          </p:nvPr>
        </p:nvSpPr>
        <p:spPr>
          <a:xfrm>
            <a:off x="680321" y="753228"/>
            <a:ext cx="7087552" cy="1080938"/>
          </a:xfrm>
        </p:spPr>
        <p:txBody>
          <a:bodyPr vert="horz" lIns="91440" tIns="45720" rIns="91440" bIns="45720" rtlCol="0" anchor="ctr">
            <a:normAutofit/>
          </a:bodyPr>
          <a:lstStyle/>
          <a:p>
            <a:r>
              <a:rPr lang="en-US" dirty="0"/>
              <a:t>Approve or Return for Correction</a:t>
            </a:r>
            <a:br>
              <a:rPr lang="en-US" dirty="0"/>
            </a:br>
            <a:r>
              <a:rPr lang="en-US" sz="2400" dirty="0"/>
              <a:t>(Repeat for Each Employee Timesheet)</a:t>
            </a:r>
            <a:endParaRPr lang="en-US" dirty="0"/>
          </a:p>
        </p:txBody>
      </p:sp>
      <p:graphicFrame>
        <p:nvGraphicFramePr>
          <p:cNvPr id="90" name="Diagram 89">
            <a:extLst>
              <a:ext uri="{FF2B5EF4-FFF2-40B4-BE49-F238E27FC236}">
                <a16:creationId xmlns:a16="http://schemas.microsoft.com/office/drawing/2014/main" id="{867B91E3-5686-4ABD-92AA-2C2B280780B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1491709"/>
              </p:ext>
            </p:extLst>
          </p:nvPr>
        </p:nvGraphicFramePr>
        <p:xfrm>
          <a:off x="1440057" y="2286000"/>
          <a:ext cx="5568079" cy="4124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C7CF1A43-FB15-4A32-BA7D-EFB994E8820C}"/>
              </a:ext>
              <a:ext uri="{C183D7F6-B498-43B3-948B-1728B52AA6E4}">
                <adec:decorative xmlns:adec="http://schemas.microsoft.com/office/drawing/2017/decorative" val="1"/>
              </a:ext>
            </a:extLst>
          </p:cNvPr>
          <p:cNvPicPr>
            <a:picLocks noChangeAspect="1"/>
          </p:cNvPicPr>
          <p:nvPr/>
        </p:nvPicPr>
        <p:blipFill rotWithShape="1">
          <a:blip r:embed="rId7"/>
          <a:srcRect l="3609" r="20070"/>
          <a:stretch/>
        </p:blipFill>
        <p:spPr>
          <a:xfrm>
            <a:off x="7791440" y="152400"/>
            <a:ext cx="4095760" cy="6477000"/>
          </a:xfrm>
          <a:prstGeom prst="rect">
            <a:avLst/>
          </a:prstGeom>
        </p:spPr>
      </p:pic>
      <p:sp>
        <p:nvSpPr>
          <p:cNvPr id="3" name="Oval 2">
            <a:extLst>
              <a:ext uri="{FF2B5EF4-FFF2-40B4-BE49-F238E27FC236}">
                <a16:creationId xmlns:a16="http://schemas.microsoft.com/office/drawing/2014/main" id="{03F1E1AF-806C-9057-A72C-002925819902}"/>
              </a:ext>
              <a:ext uri="{C183D7F6-B498-43B3-948B-1728B52AA6E4}">
                <adec:decorative xmlns:adec="http://schemas.microsoft.com/office/drawing/2017/decorative" val="1"/>
              </a:ext>
            </a:extLst>
          </p:cNvPr>
          <p:cNvSpPr/>
          <p:nvPr/>
        </p:nvSpPr>
        <p:spPr>
          <a:xfrm>
            <a:off x="9601200" y="5791200"/>
            <a:ext cx="762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53AF51A-90E2-DFDD-6ECE-E9B780538DF6}"/>
              </a:ext>
              <a:ext uri="{C183D7F6-B498-43B3-948B-1728B52AA6E4}">
                <adec:decorative xmlns:adec="http://schemas.microsoft.com/office/drawing/2017/decorative" val="1"/>
              </a:ext>
            </a:extLst>
          </p:cNvPr>
          <p:cNvSpPr/>
          <p:nvPr/>
        </p:nvSpPr>
        <p:spPr>
          <a:xfrm>
            <a:off x="10668000" y="6127770"/>
            <a:ext cx="838200" cy="4254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39FC586-D1EF-3E94-FF39-4E52E641416D}"/>
              </a:ext>
              <a:ext uri="{C183D7F6-B498-43B3-948B-1728B52AA6E4}">
                <adec:decorative xmlns:adec="http://schemas.microsoft.com/office/drawing/2017/decorative" val="1"/>
              </a:ext>
            </a:extLst>
          </p:cNvPr>
          <p:cNvSpPr/>
          <p:nvPr/>
        </p:nvSpPr>
        <p:spPr>
          <a:xfrm>
            <a:off x="7964106" y="6155478"/>
            <a:ext cx="1789493" cy="4254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8505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FABA3-3061-13F2-746D-C8F0E6516636}"/>
              </a:ext>
            </a:extLst>
          </p:cNvPr>
          <p:cNvSpPr>
            <a:spLocks noGrp="1"/>
          </p:cNvSpPr>
          <p:nvPr>
            <p:ph type="title"/>
          </p:nvPr>
        </p:nvSpPr>
        <p:spPr/>
        <p:txBody>
          <a:bodyPr/>
          <a:lstStyle/>
          <a:p>
            <a:r>
              <a:rPr lang="en-US" dirty="0"/>
              <a:t>Recall &amp; Return for Correction </a:t>
            </a:r>
            <a:br>
              <a:rPr lang="en-US" dirty="0"/>
            </a:br>
            <a:r>
              <a:rPr lang="en-US" dirty="0"/>
              <a:t>AFTER Approval</a:t>
            </a:r>
          </a:p>
        </p:txBody>
      </p:sp>
      <p:graphicFrame>
        <p:nvGraphicFramePr>
          <p:cNvPr id="10" name="Diagram 9" descr="Table detailing recall and return for correction after approval">
            <a:extLst>
              <a:ext uri="{FF2B5EF4-FFF2-40B4-BE49-F238E27FC236}">
                <a16:creationId xmlns:a16="http://schemas.microsoft.com/office/drawing/2014/main" id="{A7753A9B-AB68-2BD9-2512-9D7A27AE1E14}"/>
              </a:ext>
            </a:extLst>
          </p:cNvPr>
          <p:cNvGraphicFramePr/>
          <p:nvPr>
            <p:extLst>
              <p:ext uri="{D42A27DB-BD31-4B8C-83A1-F6EECF244321}">
                <p14:modId xmlns:p14="http://schemas.microsoft.com/office/powerpoint/2010/main" val="2668646726"/>
              </p:ext>
            </p:extLst>
          </p:nvPr>
        </p:nvGraphicFramePr>
        <p:xfrm>
          <a:off x="1943100" y="2286000"/>
          <a:ext cx="83058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4907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D0A8C-7060-4518-B4F8-EAD9E51A957B}"/>
              </a:ext>
            </a:extLst>
          </p:cNvPr>
          <p:cNvSpPr>
            <a:spLocks noGrp="1"/>
          </p:cNvSpPr>
          <p:nvPr>
            <p:ph type="title"/>
          </p:nvPr>
        </p:nvSpPr>
        <p:spPr/>
        <p:txBody>
          <a:bodyPr/>
          <a:lstStyle/>
          <a:p>
            <a:r>
              <a:rPr lang="en-US" dirty="0"/>
              <a:t>Other Options</a:t>
            </a:r>
          </a:p>
        </p:txBody>
      </p:sp>
      <p:graphicFrame>
        <p:nvGraphicFramePr>
          <p:cNvPr id="14" name="Diagram 13" descr="table detailing other options section">
            <a:extLst>
              <a:ext uri="{FF2B5EF4-FFF2-40B4-BE49-F238E27FC236}">
                <a16:creationId xmlns:a16="http://schemas.microsoft.com/office/drawing/2014/main" id="{160CAACE-B7B4-4496-90E6-506D0C91F3A4}"/>
              </a:ext>
            </a:extLst>
          </p:cNvPr>
          <p:cNvGraphicFramePr/>
          <p:nvPr>
            <p:extLst>
              <p:ext uri="{D42A27DB-BD31-4B8C-83A1-F6EECF244321}">
                <p14:modId xmlns:p14="http://schemas.microsoft.com/office/powerpoint/2010/main" val="492737487"/>
              </p:ext>
            </p:extLst>
          </p:nvPr>
        </p:nvGraphicFramePr>
        <p:xfrm>
          <a:off x="712187" y="4079444"/>
          <a:ext cx="10668000" cy="2473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A0644D2E-07A4-4F5E-BCD3-5CFFACF6D23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38200" y="2362200"/>
            <a:ext cx="10668000" cy="1371600"/>
          </a:xfrm>
          <a:prstGeom prst="rect">
            <a:avLst/>
          </a:prstGeom>
        </p:spPr>
      </p:pic>
      <p:sp>
        <p:nvSpPr>
          <p:cNvPr id="5" name="Oval 4">
            <a:extLst>
              <a:ext uri="{FF2B5EF4-FFF2-40B4-BE49-F238E27FC236}">
                <a16:creationId xmlns:a16="http://schemas.microsoft.com/office/drawing/2014/main" id="{43356655-0F53-4AB6-B870-8549AA0F9B72}"/>
              </a:ext>
              <a:ext uri="{C183D7F6-B498-43B3-948B-1728B52AA6E4}">
                <adec:decorative xmlns:adec="http://schemas.microsoft.com/office/drawing/2017/decorative" val="1"/>
              </a:ext>
            </a:extLst>
          </p:cNvPr>
          <p:cNvSpPr/>
          <p:nvPr/>
        </p:nvSpPr>
        <p:spPr>
          <a:xfrm>
            <a:off x="712187" y="2271005"/>
            <a:ext cx="1421413" cy="3959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81C094C-C334-4DF6-94D7-21F61215F803}"/>
              </a:ext>
              <a:ext uri="{C183D7F6-B498-43B3-948B-1728B52AA6E4}">
                <adec:decorative xmlns:adec="http://schemas.microsoft.com/office/drawing/2017/decorative" val="1"/>
              </a:ext>
            </a:extLst>
          </p:cNvPr>
          <p:cNvSpPr/>
          <p:nvPr/>
        </p:nvSpPr>
        <p:spPr>
          <a:xfrm>
            <a:off x="10896600" y="2489784"/>
            <a:ext cx="609600" cy="3959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BFA343C-1C10-DB1F-45D5-443D6FE87F5A}"/>
              </a:ext>
              <a:ext uri="{C183D7F6-B498-43B3-948B-1728B52AA6E4}">
                <adec:decorative xmlns:adec="http://schemas.microsoft.com/office/drawing/2017/decorative" val="1"/>
              </a:ext>
            </a:extLst>
          </p:cNvPr>
          <p:cNvSpPr/>
          <p:nvPr/>
        </p:nvSpPr>
        <p:spPr>
          <a:xfrm>
            <a:off x="1752600" y="3007470"/>
            <a:ext cx="838201" cy="2691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9719578"/>
      </p:ext>
    </p:extLst>
  </p:cSld>
  <p:clrMapOvr>
    <a:masterClrMapping/>
  </p:clrMapOvr>
</p:sld>
</file>

<file path=ppt/theme/theme1.xml><?xml version="1.0" encoding="utf-8"?>
<a:theme xmlns:a="http://schemas.openxmlformats.org/drawingml/2006/main" name="Berlin">
  <a:themeElements>
    <a:clrScheme name="Custom 5">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FFC000"/>
      </a:hlink>
      <a:folHlink>
        <a:srgbClr val="8C8C8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7D30EEFE-7128-4DE5-8A0D-8D4EF32CB0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2692</TotalTime>
  <Words>485</Words>
  <Application>Microsoft Office PowerPoint</Application>
  <PresentationFormat>Widescreen</PresentationFormat>
  <Paragraphs>45</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Segoe MDL2 Assets</vt:lpstr>
      <vt:lpstr>Symbol</vt:lpstr>
      <vt:lpstr>Trebuchet MS</vt:lpstr>
      <vt:lpstr>Berlin</vt:lpstr>
      <vt:lpstr>NSU WEB TIME APPROVAL</vt:lpstr>
      <vt:lpstr>Approver Responsibilities</vt:lpstr>
      <vt:lpstr>Access Web Timesheets to Approve</vt:lpstr>
      <vt:lpstr>Time Entry Approvals (Proxy Approvers ONLY)</vt:lpstr>
      <vt:lpstr>Time Entry Preview &amp; Approvals</vt:lpstr>
      <vt:lpstr>Approve or Return for Correction (Repeat for Each Employee Timesheet)</vt:lpstr>
      <vt:lpstr>Recall &amp; Return for Correction  AFTER Approval</vt:lpstr>
      <vt:lpstr>Other Options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NSU WEB TIME APPROVAL</dc:title>
  <dc:creator>Christi Sarpy</dc:creator>
  <cp:lastModifiedBy>Christi Sarpy</cp:lastModifiedBy>
  <cp:revision>43</cp:revision>
  <cp:lastPrinted>2021-09-16T16:06:03Z</cp:lastPrinted>
  <dcterms:created xsi:type="dcterms:W3CDTF">2020-05-13T18:16:51Z</dcterms:created>
  <dcterms:modified xsi:type="dcterms:W3CDTF">2026-08-17T12:47:31Z</dcterms:modified>
  <cp:contentStatus/>
</cp:coreProperties>
</file>